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407" r:id="rId2"/>
    <p:sldId id="475" r:id="rId3"/>
    <p:sldId id="403" r:id="rId4"/>
    <p:sldId id="408" r:id="rId5"/>
    <p:sldId id="433" r:id="rId6"/>
    <p:sldId id="434" r:id="rId7"/>
    <p:sldId id="435" r:id="rId8"/>
    <p:sldId id="409" r:id="rId9"/>
    <p:sldId id="410" r:id="rId10"/>
    <p:sldId id="404" r:id="rId11"/>
    <p:sldId id="411" r:id="rId12"/>
    <p:sldId id="412" r:id="rId13"/>
    <p:sldId id="413" r:id="rId14"/>
    <p:sldId id="414" r:id="rId15"/>
    <p:sldId id="415" r:id="rId16"/>
    <p:sldId id="416" r:id="rId17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45454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>
      <p:cViewPr varScale="1">
        <p:scale>
          <a:sx n="64" d="100"/>
          <a:sy n="64" d="100"/>
        </p:scale>
        <p:origin x="6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53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2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78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0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0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3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5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7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3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6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3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540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Duct Design Basics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Lesson 4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7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374" y="228600"/>
            <a:ext cx="2817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Friction Rate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05423"/>
            <a:ext cx="8084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Pressure drop is the pressure loss between any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two points in a duct system in inches of water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Column (IWC).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533400" y="3657600"/>
            <a:ext cx="1524000" cy="1447800"/>
          </a:xfrm>
          <a:prstGeom prst="teardrop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7637" y="4003903"/>
            <a:ext cx="755525" cy="762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3258" y="3657600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684929" y="4249271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2458" y="4858871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338917" y="3801036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2270" y="2752164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14668" y="2761966"/>
            <a:ext cx="791383" cy="8956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92362" y="3700883"/>
            <a:ext cx="762000" cy="82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4571999"/>
            <a:ext cx="779930" cy="759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4728" y="4941643"/>
            <a:ext cx="779930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7788" y="3328832"/>
            <a:ext cx="860611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084182" y="3661379"/>
            <a:ext cx="2021542" cy="10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87788" y="2785766"/>
            <a:ext cx="0" cy="2039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04956" y="4247518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30463" y="3349802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42476" y="3349802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81193" y="4261738"/>
            <a:ext cx="254398" cy="1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27190" y="3719964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00080" y="4601135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496" y="5846315"/>
            <a:ext cx="2361504" cy="102065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2804956" y="4765903"/>
            <a:ext cx="4389220" cy="1581109"/>
          </a:xfrm>
          <a:custGeom>
            <a:avLst/>
            <a:gdLst>
              <a:gd name="connsiteX0" fmla="*/ 0 w 4410635"/>
              <a:gd name="connsiteY0" fmla="*/ 0 h 1573306"/>
              <a:gd name="connsiteX1" fmla="*/ 26894 w 4410635"/>
              <a:gd name="connsiteY1" fmla="*/ 147918 h 1573306"/>
              <a:gd name="connsiteX2" fmla="*/ 40341 w 4410635"/>
              <a:gd name="connsiteY2" fmla="*/ 215153 h 1573306"/>
              <a:gd name="connsiteX3" fmla="*/ 80683 w 4410635"/>
              <a:gd name="connsiteY3" fmla="*/ 336176 h 1573306"/>
              <a:gd name="connsiteX4" fmla="*/ 94130 w 4410635"/>
              <a:gd name="connsiteY4" fmla="*/ 376518 h 1573306"/>
              <a:gd name="connsiteX5" fmla="*/ 161365 w 4410635"/>
              <a:gd name="connsiteY5" fmla="*/ 510988 h 1573306"/>
              <a:gd name="connsiteX6" fmla="*/ 215153 w 4410635"/>
              <a:gd name="connsiteY6" fmla="*/ 591670 h 1573306"/>
              <a:gd name="connsiteX7" fmla="*/ 242047 w 4410635"/>
              <a:gd name="connsiteY7" fmla="*/ 658906 h 1573306"/>
              <a:gd name="connsiteX8" fmla="*/ 309283 w 4410635"/>
              <a:gd name="connsiteY8" fmla="*/ 726141 h 1573306"/>
              <a:gd name="connsiteX9" fmla="*/ 403412 w 4410635"/>
              <a:gd name="connsiteY9" fmla="*/ 847165 h 1573306"/>
              <a:gd name="connsiteX10" fmla="*/ 443753 w 4410635"/>
              <a:gd name="connsiteY10" fmla="*/ 887506 h 1573306"/>
              <a:gd name="connsiteX11" fmla="*/ 470647 w 4410635"/>
              <a:gd name="connsiteY11" fmla="*/ 927847 h 1573306"/>
              <a:gd name="connsiteX12" fmla="*/ 524435 w 4410635"/>
              <a:gd name="connsiteY12" fmla="*/ 954741 h 1573306"/>
              <a:gd name="connsiteX13" fmla="*/ 551330 w 4410635"/>
              <a:gd name="connsiteY13" fmla="*/ 981635 h 1573306"/>
              <a:gd name="connsiteX14" fmla="*/ 685800 w 4410635"/>
              <a:gd name="connsiteY14" fmla="*/ 1075765 h 1573306"/>
              <a:gd name="connsiteX15" fmla="*/ 726141 w 4410635"/>
              <a:gd name="connsiteY15" fmla="*/ 1102659 h 1573306"/>
              <a:gd name="connsiteX16" fmla="*/ 793377 w 4410635"/>
              <a:gd name="connsiteY16" fmla="*/ 1129553 h 1573306"/>
              <a:gd name="connsiteX17" fmla="*/ 900953 w 4410635"/>
              <a:gd name="connsiteY17" fmla="*/ 1156447 h 1573306"/>
              <a:gd name="connsiteX18" fmla="*/ 1089212 w 4410635"/>
              <a:gd name="connsiteY18" fmla="*/ 1237129 h 1573306"/>
              <a:gd name="connsiteX19" fmla="*/ 1237130 w 4410635"/>
              <a:gd name="connsiteY19" fmla="*/ 1264023 h 1573306"/>
              <a:gd name="connsiteX20" fmla="*/ 1317812 w 4410635"/>
              <a:gd name="connsiteY20" fmla="*/ 1290918 h 1573306"/>
              <a:gd name="connsiteX21" fmla="*/ 1398494 w 4410635"/>
              <a:gd name="connsiteY21" fmla="*/ 1304365 h 1573306"/>
              <a:gd name="connsiteX22" fmla="*/ 1519518 w 4410635"/>
              <a:gd name="connsiteY22" fmla="*/ 1344706 h 1573306"/>
              <a:gd name="connsiteX23" fmla="*/ 1559859 w 4410635"/>
              <a:gd name="connsiteY23" fmla="*/ 1358153 h 1573306"/>
              <a:gd name="connsiteX24" fmla="*/ 1613647 w 4410635"/>
              <a:gd name="connsiteY24" fmla="*/ 1371600 h 1573306"/>
              <a:gd name="connsiteX25" fmla="*/ 1653988 w 4410635"/>
              <a:gd name="connsiteY25" fmla="*/ 1385047 h 1573306"/>
              <a:gd name="connsiteX26" fmla="*/ 1734671 w 4410635"/>
              <a:gd name="connsiteY26" fmla="*/ 1398494 h 1573306"/>
              <a:gd name="connsiteX27" fmla="*/ 1788459 w 4410635"/>
              <a:gd name="connsiteY27" fmla="*/ 1411941 h 1573306"/>
              <a:gd name="connsiteX28" fmla="*/ 1882588 w 4410635"/>
              <a:gd name="connsiteY28" fmla="*/ 1425388 h 1573306"/>
              <a:gd name="connsiteX29" fmla="*/ 1936377 w 4410635"/>
              <a:gd name="connsiteY29" fmla="*/ 1438835 h 1573306"/>
              <a:gd name="connsiteX30" fmla="*/ 2070847 w 4410635"/>
              <a:gd name="connsiteY30" fmla="*/ 1452282 h 1573306"/>
              <a:gd name="connsiteX31" fmla="*/ 2218765 w 4410635"/>
              <a:gd name="connsiteY31" fmla="*/ 1492623 h 1573306"/>
              <a:gd name="connsiteX32" fmla="*/ 2326341 w 4410635"/>
              <a:gd name="connsiteY32" fmla="*/ 1506070 h 1573306"/>
              <a:gd name="connsiteX33" fmla="*/ 2622177 w 4410635"/>
              <a:gd name="connsiteY33" fmla="*/ 1559859 h 1573306"/>
              <a:gd name="connsiteX34" fmla="*/ 2770094 w 4410635"/>
              <a:gd name="connsiteY34" fmla="*/ 1573306 h 1573306"/>
              <a:gd name="connsiteX35" fmla="*/ 2985247 w 4410635"/>
              <a:gd name="connsiteY35" fmla="*/ 1559859 h 1573306"/>
              <a:gd name="connsiteX36" fmla="*/ 3119718 w 4410635"/>
              <a:gd name="connsiteY36" fmla="*/ 1532965 h 1573306"/>
              <a:gd name="connsiteX37" fmla="*/ 3173506 w 4410635"/>
              <a:gd name="connsiteY37" fmla="*/ 1452282 h 1573306"/>
              <a:gd name="connsiteX38" fmla="*/ 3213847 w 4410635"/>
              <a:gd name="connsiteY38" fmla="*/ 1411941 h 1573306"/>
              <a:gd name="connsiteX39" fmla="*/ 3240741 w 4410635"/>
              <a:gd name="connsiteY39" fmla="*/ 1371600 h 1573306"/>
              <a:gd name="connsiteX40" fmla="*/ 3281083 w 4410635"/>
              <a:gd name="connsiteY40" fmla="*/ 1358153 h 1573306"/>
              <a:gd name="connsiteX41" fmla="*/ 3348318 w 4410635"/>
              <a:gd name="connsiteY41" fmla="*/ 1290918 h 1573306"/>
              <a:gd name="connsiteX42" fmla="*/ 3388659 w 4410635"/>
              <a:gd name="connsiteY42" fmla="*/ 1264023 h 1573306"/>
              <a:gd name="connsiteX43" fmla="*/ 3509683 w 4410635"/>
              <a:gd name="connsiteY43" fmla="*/ 1210235 h 1573306"/>
              <a:gd name="connsiteX44" fmla="*/ 3550024 w 4410635"/>
              <a:gd name="connsiteY44" fmla="*/ 1196788 h 1573306"/>
              <a:gd name="connsiteX45" fmla="*/ 3603812 w 4410635"/>
              <a:gd name="connsiteY45" fmla="*/ 1116106 h 1573306"/>
              <a:gd name="connsiteX46" fmla="*/ 3617259 w 4410635"/>
              <a:gd name="connsiteY46" fmla="*/ 1075765 h 1573306"/>
              <a:gd name="connsiteX47" fmla="*/ 3644153 w 4410635"/>
              <a:gd name="connsiteY47" fmla="*/ 1048870 h 1573306"/>
              <a:gd name="connsiteX48" fmla="*/ 3671047 w 4410635"/>
              <a:gd name="connsiteY48" fmla="*/ 1008529 h 1573306"/>
              <a:gd name="connsiteX49" fmla="*/ 3684494 w 4410635"/>
              <a:gd name="connsiteY49" fmla="*/ 968188 h 1573306"/>
              <a:gd name="connsiteX50" fmla="*/ 3738283 w 4410635"/>
              <a:gd name="connsiteY50" fmla="*/ 900953 h 1573306"/>
              <a:gd name="connsiteX51" fmla="*/ 3778624 w 4410635"/>
              <a:gd name="connsiteY51" fmla="*/ 874059 h 1573306"/>
              <a:gd name="connsiteX52" fmla="*/ 3818965 w 4410635"/>
              <a:gd name="connsiteY52" fmla="*/ 806823 h 1573306"/>
              <a:gd name="connsiteX53" fmla="*/ 3832412 w 4410635"/>
              <a:gd name="connsiteY53" fmla="*/ 766482 h 1573306"/>
              <a:gd name="connsiteX54" fmla="*/ 3899647 w 4410635"/>
              <a:gd name="connsiteY54" fmla="*/ 685800 h 1573306"/>
              <a:gd name="connsiteX55" fmla="*/ 3966883 w 4410635"/>
              <a:gd name="connsiteY55" fmla="*/ 618565 h 1573306"/>
              <a:gd name="connsiteX56" fmla="*/ 4034118 w 4410635"/>
              <a:gd name="connsiteY56" fmla="*/ 564776 h 1573306"/>
              <a:gd name="connsiteX57" fmla="*/ 4114800 w 4410635"/>
              <a:gd name="connsiteY57" fmla="*/ 551329 h 1573306"/>
              <a:gd name="connsiteX58" fmla="*/ 4182035 w 4410635"/>
              <a:gd name="connsiteY58" fmla="*/ 537882 h 1573306"/>
              <a:gd name="connsiteX59" fmla="*/ 4276165 w 4410635"/>
              <a:gd name="connsiteY59" fmla="*/ 564776 h 1573306"/>
              <a:gd name="connsiteX60" fmla="*/ 4316506 w 4410635"/>
              <a:gd name="connsiteY60" fmla="*/ 591670 h 1573306"/>
              <a:gd name="connsiteX61" fmla="*/ 4343400 w 4410635"/>
              <a:gd name="connsiteY61" fmla="*/ 632012 h 1573306"/>
              <a:gd name="connsiteX62" fmla="*/ 4370294 w 4410635"/>
              <a:gd name="connsiteY62" fmla="*/ 820270 h 1573306"/>
              <a:gd name="connsiteX63" fmla="*/ 4383741 w 4410635"/>
              <a:gd name="connsiteY63" fmla="*/ 941294 h 1573306"/>
              <a:gd name="connsiteX64" fmla="*/ 4397188 w 4410635"/>
              <a:gd name="connsiteY64" fmla="*/ 1021976 h 1573306"/>
              <a:gd name="connsiteX65" fmla="*/ 4410635 w 4410635"/>
              <a:gd name="connsiteY65" fmla="*/ 1075765 h 15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10635" h="1573306">
                <a:moveTo>
                  <a:pt x="0" y="0"/>
                </a:moveTo>
                <a:cubicBezTo>
                  <a:pt x="33216" y="166080"/>
                  <a:pt x="-7515" y="-41331"/>
                  <a:pt x="26894" y="147918"/>
                </a:cubicBezTo>
                <a:cubicBezTo>
                  <a:pt x="30982" y="170405"/>
                  <a:pt x="34062" y="193177"/>
                  <a:pt x="40341" y="215153"/>
                </a:cubicBezTo>
                <a:cubicBezTo>
                  <a:pt x="52023" y="256040"/>
                  <a:pt x="67236" y="295835"/>
                  <a:pt x="80683" y="336176"/>
                </a:cubicBezTo>
                <a:cubicBezTo>
                  <a:pt x="85165" y="349623"/>
                  <a:pt x="87791" y="363840"/>
                  <a:pt x="94130" y="376518"/>
                </a:cubicBezTo>
                <a:cubicBezTo>
                  <a:pt x="116542" y="421341"/>
                  <a:pt x="133567" y="469291"/>
                  <a:pt x="161365" y="510988"/>
                </a:cubicBezTo>
                <a:cubicBezTo>
                  <a:pt x="179294" y="537882"/>
                  <a:pt x="199675" y="563294"/>
                  <a:pt x="215153" y="591670"/>
                </a:cubicBezTo>
                <a:cubicBezTo>
                  <a:pt x="226712" y="612861"/>
                  <a:pt x="228204" y="639131"/>
                  <a:pt x="242047" y="658906"/>
                </a:cubicBezTo>
                <a:cubicBezTo>
                  <a:pt x="260223" y="684872"/>
                  <a:pt x="288656" y="702076"/>
                  <a:pt x="309283" y="726141"/>
                </a:cubicBezTo>
                <a:cubicBezTo>
                  <a:pt x="342543" y="764944"/>
                  <a:pt x="367274" y="811027"/>
                  <a:pt x="403412" y="847165"/>
                </a:cubicBezTo>
                <a:cubicBezTo>
                  <a:pt x="416859" y="860612"/>
                  <a:pt x="431579" y="872897"/>
                  <a:pt x="443753" y="887506"/>
                </a:cubicBezTo>
                <a:cubicBezTo>
                  <a:pt x="454099" y="899921"/>
                  <a:pt x="458232" y="917501"/>
                  <a:pt x="470647" y="927847"/>
                </a:cubicBezTo>
                <a:cubicBezTo>
                  <a:pt x="486046" y="940680"/>
                  <a:pt x="507756" y="943622"/>
                  <a:pt x="524435" y="954741"/>
                </a:cubicBezTo>
                <a:cubicBezTo>
                  <a:pt x="534984" y="961774"/>
                  <a:pt x="541590" y="973519"/>
                  <a:pt x="551330" y="981635"/>
                </a:cubicBezTo>
                <a:cubicBezTo>
                  <a:pt x="591152" y="1014819"/>
                  <a:pt x="643906" y="1047835"/>
                  <a:pt x="685800" y="1075765"/>
                </a:cubicBezTo>
                <a:cubicBezTo>
                  <a:pt x="699247" y="1084730"/>
                  <a:pt x="711136" y="1096657"/>
                  <a:pt x="726141" y="1102659"/>
                </a:cubicBezTo>
                <a:cubicBezTo>
                  <a:pt x="748553" y="1111624"/>
                  <a:pt x="770257" y="1122617"/>
                  <a:pt x="793377" y="1129553"/>
                </a:cubicBezTo>
                <a:cubicBezTo>
                  <a:pt x="848571" y="1146111"/>
                  <a:pt x="855017" y="1135567"/>
                  <a:pt x="900953" y="1156447"/>
                </a:cubicBezTo>
                <a:cubicBezTo>
                  <a:pt x="995025" y="1199207"/>
                  <a:pt x="997975" y="1214320"/>
                  <a:pt x="1089212" y="1237129"/>
                </a:cubicBezTo>
                <a:cubicBezTo>
                  <a:pt x="1212175" y="1267870"/>
                  <a:pt x="1126614" y="1233882"/>
                  <a:pt x="1237130" y="1264023"/>
                </a:cubicBezTo>
                <a:cubicBezTo>
                  <a:pt x="1264480" y="1271482"/>
                  <a:pt x="1289849" y="1286257"/>
                  <a:pt x="1317812" y="1290918"/>
                </a:cubicBezTo>
                <a:cubicBezTo>
                  <a:pt x="1344706" y="1295400"/>
                  <a:pt x="1372043" y="1297752"/>
                  <a:pt x="1398494" y="1304365"/>
                </a:cubicBezTo>
                <a:cubicBezTo>
                  <a:pt x="1398499" y="1304366"/>
                  <a:pt x="1499345" y="1337982"/>
                  <a:pt x="1519518" y="1344706"/>
                </a:cubicBezTo>
                <a:cubicBezTo>
                  <a:pt x="1532965" y="1349188"/>
                  <a:pt x="1546108" y="1354715"/>
                  <a:pt x="1559859" y="1358153"/>
                </a:cubicBezTo>
                <a:cubicBezTo>
                  <a:pt x="1577788" y="1362635"/>
                  <a:pt x="1595877" y="1366523"/>
                  <a:pt x="1613647" y="1371600"/>
                </a:cubicBezTo>
                <a:cubicBezTo>
                  <a:pt x="1627276" y="1375494"/>
                  <a:pt x="1640151" y="1381972"/>
                  <a:pt x="1653988" y="1385047"/>
                </a:cubicBezTo>
                <a:cubicBezTo>
                  <a:pt x="1680604" y="1390962"/>
                  <a:pt x="1707935" y="1393147"/>
                  <a:pt x="1734671" y="1398494"/>
                </a:cubicBezTo>
                <a:cubicBezTo>
                  <a:pt x="1752793" y="1402118"/>
                  <a:pt x="1770276" y="1408635"/>
                  <a:pt x="1788459" y="1411941"/>
                </a:cubicBezTo>
                <a:cubicBezTo>
                  <a:pt x="1819643" y="1417611"/>
                  <a:pt x="1851404" y="1419718"/>
                  <a:pt x="1882588" y="1425388"/>
                </a:cubicBezTo>
                <a:cubicBezTo>
                  <a:pt x="1900771" y="1428694"/>
                  <a:pt x="1918081" y="1436221"/>
                  <a:pt x="1936377" y="1438835"/>
                </a:cubicBezTo>
                <a:cubicBezTo>
                  <a:pt x="1980971" y="1445206"/>
                  <a:pt x="2026024" y="1447800"/>
                  <a:pt x="2070847" y="1452282"/>
                </a:cubicBezTo>
                <a:cubicBezTo>
                  <a:pt x="2118338" y="1468112"/>
                  <a:pt x="2170232" y="1486556"/>
                  <a:pt x="2218765" y="1492623"/>
                </a:cubicBezTo>
                <a:lnTo>
                  <a:pt x="2326341" y="1506070"/>
                </a:lnTo>
                <a:cubicBezTo>
                  <a:pt x="2444406" y="1535588"/>
                  <a:pt x="2428628" y="1533163"/>
                  <a:pt x="2622177" y="1559859"/>
                </a:cubicBezTo>
                <a:cubicBezTo>
                  <a:pt x="2671222" y="1566624"/>
                  <a:pt x="2720788" y="1568824"/>
                  <a:pt x="2770094" y="1573306"/>
                </a:cubicBezTo>
                <a:cubicBezTo>
                  <a:pt x="2841812" y="1568824"/>
                  <a:pt x="2913863" y="1568096"/>
                  <a:pt x="2985247" y="1559859"/>
                </a:cubicBezTo>
                <a:cubicBezTo>
                  <a:pt x="3030657" y="1554619"/>
                  <a:pt x="3119718" y="1532965"/>
                  <a:pt x="3119718" y="1532965"/>
                </a:cubicBezTo>
                <a:cubicBezTo>
                  <a:pt x="3191682" y="1460998"/>
                  <a:pt x="3092092" y="1566262"/>
                  <a:pt x="3173506" y="1452282"/>
                </a:cubicBezTo>
                <a:cubicBezTo>
                  <a:pt x="3184559" y="1436807"/>
                  <a:pt x="3201673" y="1426550"/>
                  <a:pt x="3213847" y="1411941"/>
                </a:cubicBezTo>
                <a:cubicBezTo>
                  <a:pt x="3224193" y="1399526"/>
                  <a:pt x="3228121" y="1381696"/>
                  <a:pt x="3240741" y="1371600"/>
                </a:cubicBezTo>
                <a:cubicBezTo>
                  <a:pt x="3251810" y="1362745"/>
                  <a:pt x="3267636" y="1362635"/>
                  <a:pt x="3281083" y="1358153"/>
                </a:cubicBezTo>
                <a:cubicBezTo>
                  <a:pt x="3388655" y="1286438"/>
                  <a:pt x="3258675" y="1380562"/>
                  <a:pt x="3348318" y="1290918"/>
                </a:cubicBezTo>
                <a:cubicBezTo>
                  <a:pt x="3359746" y="1279490"/>
                  <a:pt x="3374627" y="1272041"/>
                  <a:pt x="3388659" y="1264023"/>
                </a:cubicBezTo>
                <a:cubicBezTo>
                  <a:pt x="3427553" y="1241798"/>
                  <a:pt x="3467769" y="1225953"/>
                  <a:pt x="3509683" y="1210235"/>
                </a:cubicBezTo>
                <a:cubicBezTo>
                  <a:pt x="3522955" y="1205258"/>
                  <a:pt x="3536577" y="1201270"/>
                  <a:pt x="3550024" y="1196788"/>
                </a:cubicBezTo>
                <a:cubicBezTo>
                  <a:pt x="3567953" y="1169894"/>
                  <a:pt x="3593591" y="1146770"/>
                  <a:pt x="3603812" y="1116106"/>
                </a:cubicBezTo>
                <a:cubicBezTo>
                  <a:pt x="3608294" y="1102659"/>
                  <a:pt x="3609966" y="1087919"/>
                  <a:pt x="3617259" y="1075765"/>
                </a:cubicBezTo>
                <a:cubicBezTo>
                  <a:pt x="3623782" y="1064893"/>
                  <a:pt x="3636233" y="1058770"/>
                  <a:pt x="3644153" y="1048870"/>
                </a:cubicBezTo>
                <a:cubicBezTo>
                  <a:pt x="3654249" y="1036250"/>
                  <a:pt x="3663819" y="1022984"/>
                  <a:pt x="3671047" y="1008529"/>
                </a:cubicBezTo>
                <a:cubicBezTo>
                  <a:pt x="3677386" y="995851"/>
                  <a:pt x="3678155" y="980866"/>
                  <a:pt x="3684494" y="968188"/>
                </a:cubicBezTo>
                <a:cubicBezTo>
                  <a:pt x="3696144" y="944888"/>
                  <a:pt x="3717436" y="917631"/>
                  <a:pt x="3738283" y="900953"/>
                </a:cubicBezTo>
                <a:cubicBezTo>
                  <a:pt x="3750903" y="890857"/>
                  <a:pt x="3765177" y="883024"/>
                  <a:pt x="3778624" y="874059"/>
                </a:cubicBezTo>
                <a:cubicBezTo>
                  <a:pt x="3816717" y="759781"/>
                  <a:pt x="3763590" y="899116"/>
                  <a:pt x="3818965" y="806823"/>
                </a:cubicBezTo>
                <a:cubicBezTo>
                  <a:pt x="3826258" y="794669"/>
                  <a:pt x="3826073" y="779160"/>
                  <a:pt x="3832412" y="766482"/>
                </a:cubicBezTo>
                <a:cubicBezTo>
                  <a:pt x="3857452" y="716402"/>
                  <a:pt x="3862473" y="730409"/>
                  <a:pt x="3899647" y="685800"/>
                </a:cubicBezTo>
                <a:cubicBezTo>
                  <a:pt x="3980332" y="588978"/>
                  <a:pt x="3868267" y="697458"/>
                  <a:pt x="3966883" y="618565"/>
                </a:cubicBezTo>
                <a:cubicBezTo>
                  <a:pt x="3993115" y="597579"/>
                  <a:pt x="3998639" y="576602"/>
                  <a:pt x="4034118" y="564776"/>
                </a:cubicBezTo>
                <a:cubicBezTo>
                  <a:pt x="4059984" y="556154"/>
                  <a:pt x="4087975" y="556206"/>
                  <a:pt x="4114800" y="551329"/>
                </a:cubicBezTo>
                <a:cubicBezTo>
                  <a:pt x="4137287" y="547240"/>
                  <a:pt x="4159623" y="542364"/>
                  <a:pt x="4182035" y="537882"/>
                </a:cubicBezTo>
                <a:cubicBezTo>
                  <a:pt x="4199270" y="542191"/>
                  <a:pt x="4256873" y="555130"/>
                  <a:pt x="4276165" y="564776"/>
                </a:cubicBezTo>
                <a:cubicBezTo>
                  <a:pt x="4290620" y="572004"/>
                  <a:pt x="4303059" y="582705"/>
                  <a:pt x="4316506" y="591670"/>
                </a:cubicBezTo>
                <a:cubicBezTo>
                  <a:pt x="4325471" y="605117"/>
                  <a:pt x="4336172" y="617557"/>
                  <a:pt x="4343400" y="632012"/>
                </a:cubicBezTo>
                <a:cubicBezTo>
                  <a:pt x="4369392" y="683998"/>
                  <a:pt x="4366429" y="781618"/>
                  <a:pt x="4370294" y="820270"/>
                </a:cubicBezTo>
                <a:cubicBezTo>
                  <a:pt x="4374333" y="860658"/>
                  <a:pt x="4378377" y="901060"/>
                  <a:pt x="4383741" y="941294"/>
                </a:cubicBezTo>
                <a:cubicBezTo>
                  <a:pt x="4387344" y="968320"/>
                  <a:pt x="4391841" y="995240"/>
                  <a:pt x="4397188" y="1021976"/>
                </a:cubicBezTo>
                <a:cubicBezTo>
                  <a:pt x="4400812" y="1040099"/>
                  <a:pt x="4410635" y="1075765"/>
                  <a:pt x="4410635" y="107576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495141" y="3859306"/>
            <a:ext cx="1179408" cy="1949823"/>
          </a:xfrm>
          <a:custGeom>
            <a:avLst/>
            <a:gdLst>
              <a:gd name="connsiteX0" fmla="*/ 21765 w 1179408"/>
              <a:gd name="connsiteY0" fmla="*/ 0 h 1949823"/>
              <a:gd name="connsiteX1" fmla="*/ 21765 w 1179408"/>
              <a:gd name="connsiteY1" fmla="*/ 416859 h 1949823"/>
              <a:gd name="connsiteX2" fmla="*/ 35212 w 1179408"/>
              <a:gd name="connsiteY2" fmla="*/ 457200 h 1949823"/>
              <a:gd name="connsiteX3" fmla="*/ 48659 w 1179408"/>
              <a:gd name="connsiteY3" fmla="*/ 537882 h 1949823"/>
              <a:gd name="connsiteX4" fmla="*/ 62106 w 1179408"/>
              <a:gd name="connsiteY4" fmla="*/ 591670 h 1949823"/>
              <a:gd name="connsiteX5" fmla="*/ 115894 w 1179408"/>
              <a:gd name="connsiteY5" fmla="*/ 806823 h 1949823"/>
              <a:gd name="connsiteX6" fmla="*/ 169683 w 1179408"/>
              <a:gd name="connsiteY6" fmla="*/ 887506 h 1949823"/>
              <a:gd name="connsiteX7" fmla="*/ 236918 w 1179408"/>
              <a:gd name="connsiteY7" fmla="*/ 1008529 h 1949823"/>
              <a:gd name="connsiteX8" fmla="*/ 304153 w 1179408"/>
              <a:gd name="connsiteY8" fmla="*/ 1062318 h 1949823"/>
              <a:gd name="connsiteX9" fmla="*/ 344494 w 1179408"/>
              <a:gd name="connsiteY9" fmla="*/ 1089212 h 1949823"/>
              <a:gd name="connsiteX10" fmla="*/ 425177 w 1179408"/>
              <a:gd name="connsiteY10" fmla="*/ 1116106 h 1949823"/>
              <a:gd name="connsiteX11" fmla="*/ 465518 w 1179408"/>
              <a:gd name="connsiteY11" fmla="*/ 1143000 h 1949823"/>
              <a:gd name="connsiteX12" fmla="*/ 599988 w 1179408"/>
              <a:gd name="connsiteY12" fmla="*/ 1183341 h 1949823"/>
              <a:gd name="connsiteX13" fmla="*/ 640330 w 1179408"/>
              <a:gd name="connsiteY13" fmla="*/ 1196788 h 1949823"/>
              <a:gd name="connsiteX14" fmla="*/ 815141 w 1179408"/>
              <a:gd name="connsiteY14" fmla="*/ 1223682 h 1949823"/>
              <a:gd name="connsiteX15" fmla="*/ 855483 w 1179408"/>
              <a:gd name="connsiteY15" fmla="*/ 1237129 h 1949823"/>
              <a:gd name="connsiteX16" fmla="*/ 989953 w 1179408"/>
              <a:gd name="connsiteY16" fmla="*/ 1264023 h 1949823"/>
              <a:gd name="connsiteX17" fmla="*/ 1070635 w 1179408"/>
              <a:gd name="connsiteY17" fmla="*/ 1290918 h 1949823"/>
              <a:gd name="connsiteX18" fmla="*/ 1097530 w 1179408"/>
              <a:gd name="connsiteY18" fmla="*/ 1317812 h 1949823"/>
              <a:gd name="connsiteX19" fmla="*/ 1110977 w 1179408"/>
              <a:gd name="connsiteY19" fmla="*/ 1358153 h 1949823"/>
              <a:gd name="connsiteX20" fmla="*/ 1137871 w 1179408"/>
              <a:gd name="connsiteY20" fmla="*/ 1465729 h 1949823"/>
              <a:gd name="connsiteX21" fmla="*/ 1164765 w 1179408"/>
              <a:gd name="connsiteY21" fmla="*/ 1600200 h 1949823"/>
              <a:gd name="connsiteX22" fmla="*/ 1178212 w 1179408"/>
              <a:gd name="connsiteY22" fmla="*/ 1949823 h 19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9408" h="1949823">
                <a:moveTo>
                  <a:pt x="21765" y="0"/>
                </a:moveTo>
                <a:cubicBezTo>
                  <a:pt x="-12899" y="173320"/>
                  <a:pt x="-1009" y="86638"/>
                  <a:pt x="21765" y="416859"/>
                </a:cubicBezTo>
                <a:cubicBezTo>
                  <a:pt x="22740" y="431000"/>
                  <a:pt x="32137" y="443363"/>
                  <a:pt x="35212" y="457200"/>
                </a:cubicBezTo>
                <a:cubicBezTo>
                  <a:pt x="41127" y="483816"/>
                  <a:pt x="43312" y="511146"/>
                  <a:pt x="48659" y="537882"/>
                </a:cubicBezTo>
                <a:cubicBezTo>
                  <a:pt x="52283" y="556004"/>
                  <a:pt x="58234" y="573599"/>
                  <a:pt x="62106" y="591670"/>
                </a:cubicBezTo>
                <a:cubicBezTo>
                  <a:pt x="66394" y="611679"/>
                  <a:pt x="92013" y="771001"/>
                  <a:pt x="115894" y="806823"/>
                </a:cubicBezTo>
                <a:lnTo>
                  <a:pt x="169683" y="887506"/>
                </a:lnTo>
                <a:cubicBezTo>
                  <a:pt x="183696" y="929544"/>
                  <a:pt x="197286" y="982107"/>
                  <a:pt x="236918" y="1008529"/>
                </a:cubicBezTo>
                <a:cubicBezTo>
                  <a:pt x="361082" y="1091305"/>
                  <a:pt x="208349" y="985673"/>
                  <a:pt x="304153" y="1062318"/>
                </a:cubicBezTo>
                <a:cubicBezTo>
                  <a:pt x="316773" y="1072414"/>
                  <a:pt x="329726" y="1082648"/>
                  <a:pt x="344494" y="1089212"/>
                </a:cubicBezTo>
                <a:cubicBezTo>
                  <a:pt x="370400" y="1100726"/>
                  <a:pt x="425177" y="1116106"/>
                  <a:pt x="425177" y="1116106"/>
                </a:cubicBezTo>
                <a:cubicBezTo>
                  <a:pt x="438624" y="1125071"/>
                  <a:pt x="450750" y="1136436"/>
                  <a:pt x="465518" y="1143000"/>
                </a:cubicBezTo>
                <a:cubicBezTo>
                  <a:pt x="523037" y="1168564"/>
                  <a:pt x="545228" y="1167695"/>
                  <a:pt x="599988" y="1183341"/>
                </a:cubicBezTo>
                <a:cubicBezTo>
                  <a:pt x="613617" y="1187235"/>
                  <a:pt x="626579" y="1193350"/>
                  <a:pt x="640330" y="1196788"/>
                </a:cubicBezTo>
                <a:cubicBezTo>
                  <a:pt x="701934" y="1212189"/>
                  <a:pt x="749819" y="1215517"/>
                  <a:pt x="815141" y="1223682"/>
                </a:cubicBezTo>
                <a:cubicBezTo>
                  <a:pt x="828588" y="1228164"/>
                  <a:pt x="841646" y="1234054"/>
                  <a:pt x="855483" y="1237129"/>
                </a:cubicBezTo>
                <a:cubicBezTo>
                  <a:pt x="948934" y="1257896"/>
                  <a:pt x="913415" y="1241061"/>
                  <a:pt x="989953" y="1264023"/>
                </a:cubicBezTo>
                <a:cubicBezTo>
                  <a:pt x="1017106" y="1272169"/>
                  <a:pt x="1070635" y="1290918"/>
                  <a:pt x="1070635" y="1290918"/>
                </a:cubicBezTo>
                <a:cubicBezTo>
                  <a:pt x="1079600" y="1299883"/>
                  <a:pt x="1091007" y="1306941"/>
                  <a:pt x="1097530" y="1317812"/>
                </a:cubicBezTo>
                <a:cubicBezTo>
                  <a:pt x="1104823" y="1329966"/>
                  <a:pt x="1107247" y="1344478"/>
                  <a:pt x="1110977" y="1358153"/>
                </a:cubicBezTo>
                <a:cubicBezTo>
                  <a:pt x="1120702" y="1393813"/>
                  <a:pt x="1132644" y="1429138"/>
                  <a:pt x="1137871" y="1465729"/>
                </a:cubicBezTo>
                <a:cubicBezTo>
                  <a:pt x="1153323" y="1573891"/>
                  <a:pt x="1141295" y="1529790"/>
                  <a:pt x="1164765" y="1600200"/>
                </a:cubicBezTo>
                <a:cubicBezTo>
                  <a:pt x="1185348" y="1806032"/>
                  <a:pt x="1178212" y="1689623"/>
                  <a:pt x="1178212" y="1949823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2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6621" y="228600"/>
            <a:ext cx="3117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333" y="1050950"/>
            <a:ext cx="72674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Friction rate  (FR) is the pressure drop at a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specific distance: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533400" y="3657600"/>
            <a:ext cx="1524000" cy="1447800"/>
          </a:xfrm>
          <a:prstGeom prst="teardrop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7637" y="4003903"/>
            <a:ext cx="755525" cy="762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3258" y="3657600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684929" y="4249271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2458" y="4858871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338917" y="3801036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2270" y="2752164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14668" y="2761966"/>
            <a:ext cx="791383" cy="8956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92362" y="3700883"/>
            <a:ext cx="762000" cy="82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4571999"/>
            <a:ext cx="779930" cy="759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4728" y="4941643"/>
            <a:ext cx="779930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7788" y="3328832"/>
            <a:ext cx="860611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084182" y="3661379"/>
            <a:ext cx="2021542" cy="10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87788" y="2785766"/>
            <a:ext cx="0" cy="2039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04956" y="4247518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30463" y="3349802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42476" y="3349802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81193" y="4261738"/>
            <a:ext cx="254398" cy="1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27190" y="3719964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00080" y="4601135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496" y="5846315"/>
            <a:ext cx="2361504" cy="102065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2804956" y="4765903"/>
            <a:ext cx="4389220" cy="1581109"/>
          </a:xfrm>
          <a:custGeom>
            <a:avLst/>
            <a:gdLst>
              <a:gd name="connsiteX0" fmla="*/ 0 w 4410635"/>
              <a:gd name="connsiteY0" fmla="*/ 0 h 1573306"/>
              <a:gd name="connsiteX1" fmla="*/ 26894 w 4410635"/>
              <a:gd name="connsiteY1" fmla="*/ 147918 h 1573306"/>
              <a:gd name="connsiteX2" fmla="*/ 40341 w 4410635"/>
              <a:gd name="connsiteY2" fmla="*/ 215153 h 1573306"/>
              <a:gd name="connsiteX3" fmla="*/ 80683 w 4410635"/>
              <a:gd name="connsiteY3" fmla="*/ 336176 h 1573306"/>
              <a:gd name="connsiteX4" fmla="*/ 94130 w 4410635"/>
              <a:gd name="connsiteY4" fmla="*/ 376518 h 1573306"/>
              <a:gd name="connsiteX5" fmla="*/ 161365 w 4410635"/>
              <a:gd name="connsiteY5" fmla="*/ 510988 h 1573306"/>
              <a:gd name="connsiteX6" fmla="*/ 215153 w 4410635"/>
              <a:gd name="connsiteY6" fmla="*/ 591670 h 1573306"/>
              <a:gd name="connsiteX7" fmla="*/ 242047 w 4410635"/>
              <a:gd name="connsiteY7" fmla="*/ 658906 h 1573306"/>
              <a:gd name="connsiteX8" fmla="*/ 309283 w 4410635"/>
              <a:gd name="connsiteY8" fmla="*/ 726141 h 1573306"/>
              <a:gd name="connsiteX9" fmla="*/ 403412 w 4410635"/>
              <a:gd name="connsiteY9" fmla="*/ 847165 h 1573306"/>
              <a:gd name="connsiteX10" fmla="*/ 443753 w 4410635"/>
              <a:gd name="connsiteY10" fmla="*/ 887506 h 1573306"/>
              <a:gd name="connsiteX11" fmla="*/ 470647 w 4410635"/>
              <a:gd name="connsiteY11" fmla="*/ 927847 h 1573306"/>
              <a:gd name="connsiteX12" fmla="*/ 524435 w 4410635"/>
              <a:gd name="connsiteY12" fmla="*/ 954741 h 1573306"/>
              <a:gd name="connsiteX13" fmla="*/ 551330 w 4410635"/>
              <a:gd name="connsiteY13" fmla="*/ 981635 h 1573306"/>
              <a:gd name="connsiteX14" fmla="*/ 685800 w 4410635"/>
              <a:gd name="connsiteY14" fmla="*/ 1075765 h 1573306"/>
              <a:gd name="connsiteX15" fmla="*/ 726141 w 4410635"/>
              <a:gd name="connsiteY15" fmla="*/ 1102659 h 1573306"/>
              <a:gd name="connsiteX16" fmla="*/ 793377 w 4410635"/>
              <a:gd name="connsiteY16" fmla="*/ 1129553 h 1573306"/>
              <a:gd name="connsiteX17" fmla="*/ 900953 w 4410635"/>
              <a:gd name="connsiteY17" fmla="*/ 1156447 h 1573306"/>
              <a:gd name="connsiteX18" fmla="*/ 1089212 w 4410635"/>
              <a:gd name="connsiteY18" fmla="*/ 1237129 h 1573306"/>
              <a:gd name="connsiteX19" fmla="*/ 1237130 w 4410635"/>
              <a:gd name="connsiteY19" fmla="*/ 1264023 h 1573306"/>
              <a:gd name="connsiteX20" fmla="*/ 1317812 w 4410635"/>
              <a:gd name="connsiteY20" fmla="*/ 1290918 h 1573306"/>
              <a:gd name="connsiteX21" fmla="*/ 1398494 w 4410635"/>
              <a:gd name="connsiteY21" fmla="*/ 1304365 h 1573306"/>
              <a:gd name="connsiteX22" fmla="*/ 1519518 w 4410635"/>
              <a:gd name="connsiteY22" fmla="*/ 1344706 h 1573306"/>
              <a:gd name="connsiteX23" fmla="*/ 1559859 w 4410635"/>
              <a:gd name="connsiteY23" fmla="*/ 1358153 h 1573306"/>
              <a:gd name="connsiteX24" fmla="*/ 1613647 w 4410635"/>
              <a:gd name="connsiteY24" fmla="*/ 1371600 h 1573306"/>
              <a:gd name="connsiteX25" fmla="*/ 1653988 w 4410635"/>
              <a:gd name="connsiteY25" fmla="*/ 1385047 h 1573306"/>
              <a:gd name="connsiteX26" fmla="*/ 1734671 w 4410635"/>
              <a:gd name="connsiteY26" fmla="*/ 1398494 h 1573306"/>
              <a:gd name="connsiteX27" fmla="*/ 1788459 w 4410635"/>
              <a:gd name="connsiteY27" fmla="*/ 1411941 h 1573306"/>
              <a:gd name="connsiteX28" fmla="*/ 1882588 w 4410635"/>
              <a:gd name="connsiteY28" fmla="*/ 1425388 h 1573306"/>
              <a:gd name="connsiteX29" fmla="*/ 1936377 w 4410635"/>
              <a:gd name="connsiteY29" fmla="*/ 1438835 h 1573306"/>
              <a:gd name="connsiteX30" fmla="*/ 2070847 w 4410635"/>
              <a:gd name="connsiteY30" fmla="*/ 1452282 h 1573306"/>
              <a:gd name="connsiteX31" fmla="*/ 2218765 w 4410635"/>
              <a:gd name="connsiteY31" fmla="*/ 1492623 h 1573306"/>
              <a:gd name="connsiteX32" fmla="*/ 2326341 w 4410635"/>
              <a:gd name="connsiteY32" fmla="*/ 1506070 h 1573306"/>
              <a:gd name="connsiteX33" fmla="*/ 2622177 w 4410635"/>
              <a:gd name="connsiteY33" fmla="*/ 1559859 h 1573306"/>
              <a:gd name="connsiteX34" fmla="*/ 2770094 w 4410635"/>
              <a:gd name="connsiteY34" fmla="*/ 1573306 h 1573306"/>
              <a:gd name="connsiteX35" fmla="*/ 2985247 w 4410635"/>
              <a:gd name="connsiteY35" fmla="*/ 1559859 h 1573306"/>
              <a:gd name="connsiteX36" fmla="*/ 3119718 w 4410635"/>
              <a:gd name="connsiteY36" fmla="*/ 1532965 h 1573306"/>
              <a:gd name="connsiteX37" fmla="*/ 3173506 w 4410635"/>
              <a:gd name="connsiteY37" fmla="*/ 1452282 h 1573306"/>
              <a:gd name="connsiteX38" fmla="*/ 3213847 w 4410635"/>
              <a:gd name="connsiteY38" fmla="*/ 1411941 h 1573306"/>
              <a:gd name="connsiteX39" fmla="*/ 3240741 w 4410635"/>
              <a:gd name="connsiteY39" fmla="*/ 1371600 h 1573306"/>
              <a:gd name="connsiteX40" fmla="*/ 3281083 w 4410635"/>
              <a:gd name="connsiteY40" fmla="*/ 1358153 h 1573306"/>
              <a:gd name="connsiteX41" fmla="*/ 3348318 w 4410635"/>
              <a:gd name="connsiteY41" fmla="*/ 1290918 h 1573306"/>
              <a:gd name="connsiteX42" fmla="*/ 3388659 w 4410635"/>
              <a:gd name="connsiteY42" fmla="*/ 1264023 h 1573306"/>
              <a:gd name="connsiteX43" fmla="*/ 3509683 w 4410635"/>
              <a:gd name="connsiteY43" fmla="*/ 1210235 h 1573306"/>
              <a:gd name="connsiteX44" fmla="*/ 3550024 w 4410635"/>
              <a:gd name="connsiteY44" fmla="*/ 1196788 h 1573306"/>
              <a:gd name="connsiteX45" fmla="*/ 3603812 w 4410635"/>
              <a:gd name="connsiteY45" fmla="*/ 1116106 h 1573306"/>
              <a:gd name="connsiteX46" fmla="*/ 3617259 w 4410635"/>
              <a:gd name="connsiteY46" fmla="*/ 1075765 h 1573306"/>
              <a:gd name="connsiteX47" fmla="*/ 3644153 w 4410635"/>
              <a:gd name="connsiteY47" fmla="*/ 1048870 h 1573306"/>
              <a:gd name="connsiteX48" fmla="*/ 3671047 w 4410635"/>
              <a:gd name="connsiteY48" fmla="*/ 1008529 h 1573306"/>
              <a:gd name="connsiteX49" fmla="*/ 3684494 w 4410635"/>
              <a:gd name="connsiteY49" fmla="*/ 968188 h 1573306"/>
              <a:gd name="connsiteX50" fmla="*/ 3738283 w 4410635"/>
              <a:gd name="connsiteY50" fmla="*/ 900953 h 1573306"/>
              <a:gd name="connsiteX51" fmla="*/ 3778624 w 4410635"/>
              <a:gd name="connsiteY51" fmla="*/ 874059 h 1573306"/>
              <a:gd name="connsiteX52" fmla="*/ 3818965 w 4410635"/>
              <a:gd name="connsiteY52" fmla="*/ 806823 h 1573306"/>
              <a:gd name="connsiteX53" fmla="*/ 3832412 w 4410635"/>
              <a:gd name="connsiteY53" fmla="*/ 766482 h 1573306"/>
              <a:gd name="connsiteX54" fmla="*/ 3899647 w 4410635"/>
              <a:gd name="connsiteY54" fmla="*/ 685800 h 1573306"/>
              <a:gd name="connsiteX55" fmla="*/ 3966883 w 4410635"/>
              <a:gd name="connsiteY55" fmla="*/ 618565 h 1573306"/>
              <a:gd name="connsiteX56" fmla="*/ 4034118 w 4410635"/>
              <a:gd name="connsiteY56" fmla="*/ 564776 h 1573306"/>
              <a:gd name="connsiteX57" fmla="*/ 4114800 w 4410635"/>
              <a:gd name="connsiteY57" fmla="*/ 551329 h 1573306"/>
              <a:gd name="connsiteX58" fmla="*/ 4182035 w 4410635"/>
              <a:gd name="connsiteY58" fmla="*/ 537882 h 1573306"/>
              <a:gd name="connsiteX59" fmla="*/ 4276165 w 4410635"/>
              <a:gd name="connsiteY59" fmla="*/ 564776 h 1573306"/>
              <a:gd name="connsiteX60" fmla="*/ 4316506 w 4410635"/>
              <a:gd name="connsiteY60" fmla="*/ 591670 h 1573306"/>
              <a:gd name="connsiteX61" fmla="*/ 4343400 w 4410635"/>
              <a:gd name="connsiteY61" fmla="*/ 632012 h 1573306"/>
              <a:gd name="connsiteX62" fmla="*/ 4370294 w 4410635"/>
              <a:gd name="connsiteY62" fmla="*/ 820270 h 1573306"/>
              <a:gd name="connsiteX63" fmla="*/ 4383741 w 4410635"/>
              <a:gd name="connsiteY63" fmla="*/ 941294 h 1573306"/>
              <a:gd name="connsiteX64" fmla="*/ 4397188 w 4410635"/>
              <a:gd name="connsiteY64" fmla="*/ 1021976 h 1573306"/>
              <a:gd name="connsiteX65" fmla="*/ 4410635 w 4410635"/>
              <a:gd name="connsiteY65" fmla="*/ 1075765 h 15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10635" h="1573306">
                <a:moveTo>
                  <a:pt x="0" y="0"/>
                </a:moveTo>
                <a:cubicBezTo>
                  <a:pt x="33216" y="166080"/>
                  <a:pt x="-7515" y="-41331"/>
                  <a:pt x="26894" y="147918"/>
                </a:cubicBezTo>
                <a:cubicBezTo>
                  <a:pt x="30982" y="170405"/>
                  <a:pt x="34062" y="193177"/>
                  <a:pt x="40341" y="215153"/>
                </a:cubicBezTo>
                <a:cubicBezTo>
                  <a:pt x="52023" y="256040"/>
                  <a:pt x="67236" y="295835"/>
                  <a:pt x="80683" y="336176"/>
                </a:cubicBezTo>
                <a:cubicBezTo>
                  <a:pt x="85165" y="349623"/>
                  <a:pt x="87791" y="363840"/>
                  <a:pt x="94130" y="376518"/>
                </a:cubicBezTo>
                <a:cubicBezTo>
                  <a:pt x="116542" y="421341"/>
                  <a:pt x="133567" y="469291"/>
                  <a:pt x="161365" y="510988"/>
                </a:cubicBezTo>
                <a:cubicBezTo>
                  <a:pt x="179294" y="537882"/>
                  <a:pt x="199675" y="563294"/>
                  <a:pt x="215153" y="591670"/>
                </a:cubicBezTo>
                <a:cubicBezTo>
                  <a:pt x="226712" y="612861"/>
                  <a:pt x="228204" y="639131"/>
                  <a:pt x="242047" y="658906"/>
                </a:cubicBezTo>
                <a:cubicBezTo>
                  <a:pt x="260223" y="684872"/>
                  <a:pt x="288656" y="702076"/>
                  <a:pt x="309283" y="726141"/>
                </a:cubicBezTo>
                <a:cubicBezTo>
                  <a:pt x="342543" y="764944"/>
                  <a:pt x="367274" y="811027"/>
                  <a:pt x="403412" y="847165"/>
                </a:cubicBezTo>
                <a:cubicBezTo>
                  <a:pt x="416859" y="860612"/>
                  <a:pt x="431579" y="872897"/>
                  <a:pt x="443753" y="887506"/>
                </a:cubicBezTo>
                <a:cubicBezTo>
                  <a:pt x="454099" y="899921"/>
                  <a:pt x="458232" y="917501"/>
                  <a:pt x="470647" y="927847"/>
                </a:cubicBezTo>
                <a:cubicBezTo>
                  <a:pt x="486046" y="940680"/>
                  <a:pt x="507756" y="943622"/>
                  <a:pt x="524435" y="954741"/>
                </a:cubicBezTo>
                <a:cubicBezTo>
                  <a:pt x="534984" y="961774"/>
                  <a:pt x="541590" y="973519"/>
                  <a:pt x="551330" y="981635"/>
                </a:cubicBezTo>
                <a:cubicBezTo>
                  <a:pt x="591152" y="1014819"/>
                  <a:pt x="643906" y="1047835"/>
                  <a:pt x="685800" y="1075765"/>
                </a:cubicBezTo>
                <a:cubicBezTo>
                  <a:pt x="699247" y="1084730"/>
                  <a:pt x="711136" y="1096657"/>
                  <a:pt x="726141" y="1102659"/>
                </a:cubicBezTo>
                <a:cubicBezTo>
                  <a:pt x="748553" y="1111624"/>
                  <a:pt x="770257" y="1122617"/>
                  <a:pt x="793377" y="1129553"/>
                </a:cubicBezTo>
                <a:cubicBezTo>
                  <a:pt x="848571" y="1146111"/>
                  <a:pt x="855017" y="1135567"/>
                  <a:pt x="900953" y="1156447"/>
                </a:cubicBezTo>
                <a:cubicBezTo>
                  <a:pt x="995025" y="1199207"/>
                  <a:pt x="997975" y="1214320"/>
                  <a:pt x="1089212" y="1237129"/>
                </a:cubicBezTo>
                <a:cubicBezTo>
                  <a:pt x="1212175" y="1267870"/>
                  <a:pt x="1126614" y="1233882"/>
                  <a:pt x="1237130" y="1264023"/>
                </a:cubicBezTo>
                <a:cubicBezTo>
                  <a:pt x="1264480" y="1271482"/>
                  <a:pt x="1289849" y="1286257"/>
                  <a:pt x="1317812" y="1290918"/>
                </a:cubicBezTo>
                <a:cubicBezTo>
                  <a:pt x="1344706" y="1295400"/>
                  <a:pt x="1372043" y="1297752"/>
                  <a:pt x="1398494" y="1304365"/>
                </a:cubicBezTo>
                <a:cubicBezTo>
                  <a:pt x="1398499" y="1304366"/>
                  <a:pt x="1499345" y="1337982"/>
                  <a:pt x="1519518" y="1344706"/>
                </a:cubicBezTo>
                <a:cubicBezTo>
                  <a:pt x="1532965" y="1349188"/>
                  <a:pt x="1546108" y="1354715"/>
                  <a:pt x="1559859" y="1358153"/>
                </a:cubicBezTo>
                <a:cubicBezTo>
                  <a:pt x="1577788" y="1362635"/>
                  <a:pt x="1595877" y="1366523"/>
                  <a:pt x="1613647" y="1371600"/>
                </a:cubicBezTo>
                <a:cubicBezTo>
                  <a:pt x="1627276" y="1375494"/>
                  <a:pt x="1640151" y="1381972"/>
                  <a:pt x="1653988" y="1385047"/>
                </a:cubicBezTo>
                <a:cubicBezTo>
                  <a:pt x="1680604" y="1390962"/>
                  <a:pt x="1707935" y="1393147"/>
                  <a:pt x="1734671" y="1398494"/>
                </a:cubicBezTo>
                <a:cubicBezTo>
                  <a:pt x="1752793" y="1402118"/>
                  <a:pt x="1770276" y="1408635"/>
                  <a:pt x="1788459" y="1411941"/>
                </a:cubicBezTo>
                <a:cubicBezTo>
                  <a:pt x="1819643" y="1417611"/>
                  <a:pt x="1851404" y="1419718"/>
                  <a:pt x="1882588" y="1425388"/>
                </a:cubicBezTo>
                <a:cubicBezTo>
                  <a:pt x="1900771" y="1428694"/>
                  <a:pt x="1918081" y="1436221"/>
                  <a:pt x="1936377" y="1438835"/>
                </a:cubicBezTo>
                <a:cubicBezTo>
                  <a:pt x="1980971" y="1445206"/>
                  <a:pt x="2026024" y="1447800"/>
                  <a:pt x="2070847" y="1452282"/>
                </a:cubicBezTo>
                <a:cubicBezTo>
                  <a:pt x="2118338" y="1468112"/>
                  <a:pt x="2170232" y="1486556"/>
                  <a:pt x="2218765" y="1492623"/>
                </a:cubicBezTo>
                <a:lnTo>
                  <a:pt x="2326341" y="1506070"/>
                </a:lnTo>
                <a:cubicBezTo>
                  <a:pt x="2444406" y="1535588"/>
                  <a:pt x="2428628" y="1533163"/>
                  <a:pt x="2622177" y="1559859"/>
                </a:cubicBezTo>
                <a:cubicBezTo>
                  <a:pt x="2671222" y="1566624"/>
                  <a:pt x="2720788" y="1568824"/>
                  <a:pt x="2770094" y="1573306"/>
                </a:cubicBezTo>
                <a:cubicBezTo>
                  <a:pt x="2841812" y="1568824"/>
                  <a:pt x="2913863" y="1568096"/>
                  <a:pt x="2985247" y="1559859"/>
                </a:cubicBezTo>
                <a:cubicBezTo>
                  <a:pt x="3030657" y="1554619"/>
                  <a:pt x="3119718" y="1532965"/>
                  <a:pt x="3119718" y="1532965"/>
                </a:cubicBezTo>
                <a:cubicBezTo>
                  <a:pt x="3191682" y="1460998"/>
                  <a:pt x="3092092" y="1566262"/>
                  <a:pt x="3173506" y="1452282"/>
                </a:cubicBezTo>
                <a:cubicBezTo>
                  <a:pt x="3184559" y="1436807"/>
                  <a:pt x="3201673" y="1426550"/>
                  <a:pt x="3213847" y="1411941"/>
                </a:cubicBezTo>
                <a:cubicBezTo>
                  <a:pt x="3224193" y="1399526"/>
                  <a:pt x="3228121" y="1381696"/>
                  <a:pt x="3240741" y="1371600"/>
                </a:cubicBezTo>
                <a:cubicBezTo>
                  <a:pt x="3251810" y="1362745"/>
                  <a:pt x="3267636" y="1362635"/>
                  <a:pt x="3281083" y="1358153"/>
                </a:cubicBezTo>
                <a:cubicBezTo>
                  <a:pt x="3388655" y="1286438"/>
                  <a:pt x="3258675" y="1380562"/>
                  <a:pt x="3348318" y="1290918"/>
                </a:cubicBezTo>
                <a:cubicBezTo>
                  <a:pt x="3359746" y="1279490"/>
                  <a:pt x="3374627" y="1272041"/>
                  <a:pt x="3388659" y="1264023"/>
                </a:cubicBezTo>
                <a:cubicBezTo>
                  <a:pt x="3427553" y="1241798"/>
                  <a:pt x="3467769" y="1225953"/>
                  <a:pt x="3509683" y="1210235"/>
                </a:cubicBezTo>
                <a:cubicBezTo>
                  <a:pt x="3522955" y="1205258"/>
                  <a:pt x="3536577" y="1201270"/>
                  <a:pt x="3550024" y="1196788"/>
                </a:cubicBezTo>
                <a:cubicBezTo>
                  <a:pt x="3567953" y="1169894"/>
                  <a:pt x="3593591" y="1146770"/>
                  <a:pt x="3603812" y="1116106"/>
                </a:cubicBezTo>
                <a:cubicBezTo>
                  <a:pt x="3608294" y="1102659"/>
                  <a:pt x="3609966" y="1087919"/>
                  <a:pt x="3617259" y="1075765"/>
                </a:cubicBezTo>
                <a:cubicBezTo>
                  <a:pt x="3623782" y="1064893"/>
                  <a:pt x="3636233" y="1058770"/>
                  <a:pt x="3644153" y="1048870"/>
                </a:cubicBezTo>
                <a:cubicBezTo>
                  <a:pt x="3654249" y="1036250"/>
                  <a:pt x="3663819" y="1022984"/>
                  <a:pt x="3671047" y="1008529"/>
                </a:cubicBezTo>
                <a:cubicBezTo>
                  <a:pt x="3677386" y="995851"/>
                  <a:pt x="3678155" y="980866"/>
                  <a:pt x="3684494" y="968188"/>
                </a:cubicBezTo>
                <a:cubicBezTo>
                  <a:pt x="3696144" y="944888"/>
                  <a:pt x="3717436" y="917631"/>
                  <a:pt x="3738283" y="900953"/>
                </a:cubicBezTo>
                <a:cubicBezTo>
                  <a:pt x="3750903" y="890857"/>
                  <a:pt x="3765177" y="883024"/>
                  <a:pt x="3778624" y="874059"/>
                </a:cubicBezTo>
                <a:cubicBezTo>
                  <a:pt x="3816717" y="759781"/>
                  <a:pt x="3763590" y="899116"/>
                  <a:pt x="3818965" y="806823"/>
                </a:cubicBezTo>
                <a:cubicBezTo>
                  <a:pt x="3826258" y="794669"/>
                  <a:pt x="3826073" y="779160"/>
                  <a:pt x="3832412" y="766482"/>
                </a:cubicBezTo>
                <a:cubicBezTo>
                  <a:pt x="3857452" y="716402"/>
                  <a:pt x="3862473" y="730409"/>
                  <a:pt x="3899647" y="685800"/>
                </a:cubicBezTo>
                <a:cubicBezTo>
                  <a:pt x="3980332" y="588978"/>
                  <a:pt x="3868267" y="697458"/>
                  <a:pt x="3966883" y="618565"/>
                </a:cubicBezTo>
                <a:cubicBezTo>
                  <a:pt x="3993115" y="597579"/>
                  <a:pt x="3998639" y="576602"/>
                  <a:pt x="4034118" y="564776"/>
                </a:cubicBezTo>
                <a:cubicBezTo>
                  <a:pt x="4059984" y="556154"/>
                  <a:pt x="4087975" y="556206"/>
                  <a:pt x="4114800" y="551329"/>
                </a:cubicBezTo>
                <a:cubicBezTo>
                  <a:pt x="4137287" y="547240"/>
                  <a:pt x="4159623" y="542364"/>
                  <a:pt x="4182035" y="537882"/>
                </a:cubicBezTo>
                <a:cubicBezTo>
                  <a:pt x="4199270" y="542191"/>
                  <a:pt x="4256873" y="555130"/>
                  <a:pt x="4276165" y="564776"/>
                </a:cubicBezTo>
                <a:cubicBezTo>
                  <a:pt x="4290620" y="572004"/>
                  <a:pt x="4303059" y="582705"/>
                  <a:pt x="4316506" y="591670"/>
                </a:cubicBezTo>
                <a:cubicBezTo>
                  <a:pt x="4325471" y="605117"/>
                  <a:pt x="4336172" y="617557"/>
                  <a:pt x="4343400" y="632012"/>
                </a:cubicBezTo>
                <a:cubicBezTo>
                  <a:pt x="4369392" y="683998"/>
                  <a:pt x="4366429" y="781618"/>
                  <a:pt x="4370294" y="820270"/>
                </a:cubicBezTo>
                <a:cubicBezTo>
                  <a:pt x="4374333" y="860658"/>
                  <a:pt x="4378377" y="901060"/>
                  <a:pt x="4383741" y="941294"/>
                </a:cubicBezTo>
                <a:cubicBezTo>
                  <a:pt x="4387344" y="968320"/>
                  <a:pt x="4391841" y="995240"/>
                  <a:pt x="4397188" y="1021976"/>
                </a:cubicBezTo>
                <a:cubicBezTo>
                  <a:pt x="4400812" y="1040099"/>
                  <a:pt x="4410635" y="1075765"/>
                  <a:pt x="4410635" y="107576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495141" y="3859306"/>
            <a:ext cx="1179408" cy="1949823"/>
          </a:xfrm>
          <a:custGeom>
            <a:avLst/>
            <a:gdLst>
              <a:gd name="connsiteX0" fmla="*/ 21765 w 1179408"/>
              <a:gd name="connsiteY0" fmla="*/ 0 h 1949823"/>
              <a:gd name="connsiteX1" fmla="*/ 21765 w 1179408"/>
              <a:gd name="connsiteY1" fmla="*/ 416859 h 1949823"/>
              <a:gd name="connsiteX2" fmla="*/ 35212 w 1179408"/>
              <a:gd name="connsiteY2" fmla="*/ 457200 h 1949823"/>
              <a:gd name="connsiteX3" fmla="*/ 48659 w 1179408"/>
              <a:gd name="connsiteY3" fmla="*/ 537882 h 1949823"/>
              <a:gd name="connsiteX4" fmla="*/ 62106 w 1179408"/>
              <a:gd name="connsiteY4" fmla="*/ 591670 h 1949823"/>
              <a:gd name="connsiteX5" fmla="*/ 115894 w 1179408"/>
              <a:gd name="connsiteY5" fmla="*/ 806823 h 1949823"/>
              <a:gd name="connsiteX6" fmla="*/ 169683 w 1179408"/>
              <a:gd name="connsiteY6" fmla="*/ 887506 h 1949823"/>
              <a:gd name="connsiteX7" fmla="*/ 236918 w 1179408"/>
              <a:gd name="connsiteY7" fmla="*/ 1008529 h 1949823"/>
              <a:gd name="connsiteX8" fmla="*/ 304153 w 1179408"/>
              <a:gd name="connsiteY8" fmla="*/ 1062318 h 1949823"/>
              <a:gd name="connsiteX9" fmla="*/ 344494 w 1179408"/>
              <a:gd name="connsiteY9" fmla="*/ 1089212 h 1949823"/>
              <a:gd name="connsiteX10" fmla="*/ 425177 w 1179408"/>
              <a:gd name="connsiteY10" fmla="*/ 1116106 h 1949823"/>
              <a:gd name="connsiteX11" fmla="*/ 465518 w 1179408"/>
              <a:gd name="connsiteY11" fmla="*/ 1143000 h 1949823"/>
              <a:gd name="connsiteX12" fmla="*/ 599988 w 1179408"/>
              <a:gd name="connsiteY12" fmla="*/ 1183341 h 1949823"/>
              <a:gd name="connsiteX13" fmla="*/ 640330 w 1179408"/>
              <a:gd name="connsiteY13" fmla="*/ 1196788 h 1949823"/>
              <a:gd name="connsiteX14" fmla="*/ 815141 w 1179408"/>
              <a:gd name="connsiteY14" fmla="*/ 1223682 h 1949823"/>
              <a:gd name="connsiteX15" fmla="*/ 855483 w 1179408"/>
              <a:gd name="connsiteY15" fmla="*/ 1237129 h 1949823"/>
              <a:gd name="connsiteX16" fmla="*/ 989953 w 1179408"/>
              <a:gd name="connsiteY16" fmla="*/ 1264023 h 1949823"/>
              <a:gd name="connsiteX17" fmla="*/ 1070635 w 1179408"/>
              <a:gd name="connsiteY17" fmla="*/ 1290918 h 1949823"/>
              <a:gd name="connsiteX18" fmla="*/ 1097530 w 1179408"/>
              <a:gd name="connsiteY18" fmla="*/ 1317812 h 1949823"/>
              <a:gd name="connsiteX19" fmla="*/ 1110977 w 1179408"/>
              <a:gd name="connsiteY19" fmla="*/ 1358153 h 1949823"/>
              <a:gd name="connsiteX20" fmla="*/ 1137871 w 1179408"/>
              <a:gd name="connsiteY20" fmla="*/ 1465729 h 1949823"/>
              <a:gd name="connsiteX21" fmla="*/ 1164765 w 1179408"/>
              <a:gd name="connsiteY21" fmla="*/ 1600200 h 1949823"/>
              <a:gd name="connsiteX22" fmla="*/ 1178212 w 1179408"/>
              <a:gd name="connsiteY22" fmla="*/ 1949823 h 19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9408" h="1949823">
                <a:moveTo>
                  <a:pt x="21765" y="0"/>
                </a:moveTo>
                <a:cubicBezTo>
                  <a:pt x="-12899" y="173320"/>
                  <a:pt x="-1009" y="86638"/>
                  <a:pt x="21765" y="416859"/>
                </a:cubicBezTo>
                <a:cubicBezTo>
                  <a:pt x="22740" y="431000"/>
                  <a:pt x="32137" y="443363"/>
                  <a:pt x="35212" y="457200"/>
                </a:cubicBezTo>
                <a:cubicBezTo>
                  <a:pt x="41127" y="483816"/>
                  <a:pt x="43312" y="511146"/>
                  <a:pt x="48659" y="537882"/>
                </a:cubicBezTo>
                <a:cubicBezTo>
                  <a:pt x="52283" y="556004"/>
                  <a:pt x="58234" y="573599"/>
                  <a:pt x="62106" y="591670"/>
                </a:cubicBezTo>
                <a:cubicBezTo>
                  <a:pt x="66394" y="611679"/>
                  <a:pt x="92013" y="771001"/>
                  <a:pt x="115894" y="806823"/>
                </a:cubicBezTo>
                <a:lnTo>
                  <a:pt x="169683" y="887506"/>
                </a:lnTo>
                <a:cubicBezTo>
                  <a:pt x="183696" y="929544"/>
                  <a:pt x="197286" y="982107"/>
                  <a:pt x="236918" y="1008529"/>
                </a:cubicBezTo>
                <a:cubicBezTo>
                  <a:pt x="361082" y="1091305"/>
                  <a:pt x="208349" y="985673"/>
                  <a:pt x="304153" y="1062318"/>
                </a:cubicBezTo>
                <a:cubicBezTo>
                  <a:pt x="316773" y="1072414"/>
                  <a:pt x="329726" y="1082648"/>
                  <a:pt x="344494" y="1089212"/>
                </a:cubicBezTo>
                <a:cubicBezTo>
                  <a:pt x="370400" y="1100726"/>
                  <a:pt x="425177" y="1116106"/>
                  <a:pt x="425177" y="1116106"/>
                </a:cubicBezTo>
                <a:cubicBezTo>
                  <a:pt x="438624" y="1125071"/>
                  <a:pt x="450750" y="1136436"/>
                  <a:pt x="465518" y="1143000"/>
                </a:cubicBezTo>
                <a:cubicBezTo>
                  <a:pt x="523037" y="1168564"/>
                  <a:pt x="545228" y="1167695"/>
                  <a:pt x="599988" y="1183341"/>
                </a:cubicBezTo>
                <a:cubicBezTo>
                  <a:pt x="613617" y="1187235"/>
                  <a:pt x="626579" y="1193350"/>
                  <a:pt x="640330" y="1196788"/>
                </a:cubicBezTo>
                <a:cubicBezTo>
                  <a:pt x="701934" y="1212189"/>
                  <a:pt x="749819" y="1215517"/>
                  <a:pt x="815141" y="1223682"/>
                </a:cubicBezTo>
                <a:cubicBezTo>
                  <a:pt x="828588" y="1228164"/>
                  <a:pt x="841646" y="1234054"/>
                  <a:pt x="855483" y="1237129"/>
                </a:cubicBezTo>
                <a:cubicBezTo>
                  <a:pt x="948934" y="1257896"/>
                  <a:pt x="913415" y="1241061"/>
                  <a:pt x="989953" y="1264023"/>
                </a:cubicBezTo>
                <a:cubicBezTo>
                  <a:pt x="1017106" y="1272169"/>
                  <a:pt x="1070635" y="1290918"/>
                  <a:pt x="1070635" y="1290918"/>
                </a:cubicBezTo>
                <a:cubicBezTo>
                  <a:pt x="1079600" y="1299883"/>
                  <a:pt x="1091007" y="1306941"/>
                  <a:pt x="1097530" y="1317812"/>
                </a:cubicBezTo>
                <a:cubicBezTo>
                  <a:pt x="1104823" y="1329966"/>
                  <a:pt x="1107247" y="1344478"/>
                  <a:pt x="1110977" y="1358153"/>
                </a:cubicBezTo>
                <a:cubicBezTo>
                  <a:pt x="1120702" y="1393813"/>
                  <a:pt x="1132644" y="1429138"/>
                  <a:pt x="1137871" y="1465729"/>
                </a:cubicBezTo>
                <a:cubicBezTo>
                  <a:pt x="1153323" y="1573891"/>
                  <a:pt x="1141295" y="1529790"/>
                  <a:pt x="1164765" y="1600200"/>
                </a:cubicBezTo>
                <a:cubicBezTo>
                  <a:pt x="1185348" y="1806032"/>
                  <a:pt x="1178212" y="1689623"/>
                  <a:pt x="1178212" y="1949823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04956" y="2237309"/>
            <a:ext cx="7362" cy="18706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495141" y="2180361"/>
            <a:ext cx="20879" cy="1068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84693" y="2362200"/>
            <a:ext cx="222088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804956" y="2362200"/>
            <a:ext cx="155042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06801" y="210059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200 </a:t>
            </a:r>
            <a:r>
              <a:rPr lang="en-US" sz="2800" dirty="0" err="1" smtClean="0">
                <a:solidFill>
                  <a:srgbClr val="FFFF00"/>
                </a:solidFill>
              </a:rPr>
              <a:t>ft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725" y="228600"/>
            <a:ext cx="676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 and Friction Rate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200" y="1072988"/>
            <a:ext cx="8584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FR = PD x 100 ÷ TEL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TEL = Total equivalent length &amp; PD = Pressure drop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533400" y="3657600"/>
            <a:ext cx="1524000" cy="1447800"/>
          </a:xfrm>
          <a:prstGeom prst="teardrop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7637" y="4003903"/>
            <a:ext cx="755525" cy="762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3258" y="3657600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684929" y="4249271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2458" y="4858871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338917" y="3801036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2270" y="2752164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14668" y="2761966"/>
            <a:ext cx="791383" cy="8956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92362" y="3700883"/>
            <a:ext cx="762000" cy="82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4571999"/>
            <a:ext cx="779930" cy="759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4728" y="4941643"/>
            <a:ext cx="779930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7788" y="3328832"/>
            <a:ext cx="860611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084182" y="3661379"/>
            <a:ext cx="2021542" cy="10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87788" y="2785766"/>
            <a:ext cx="0" cy="2039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04956" y="4247518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30463" y="3349802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42476" y="3349802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81193" y="4261738"/>
            <a:ext cx="254398" cy="1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27190" y="3719964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00080" y="4601135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496" y="5846315"/>
            <a:ext cx="2361504" cy="102065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2804956" y="4765903"/>
            <a:ext cx="4389220" cy="1581109"/>
          </a:xfrm>
          <a:custGeom>
            <a:avLst/>
            <a:gdLst>
              <a:gd name="connsiteX0" fmla="*/ 0 w 4410635"/>
              <a:gd name="connsiteY0" fmla="*/ 0 h 1573306"/>
              <a:gd name="connsiteX1" fmla="*/ 26894 w 4410635"/>
              <a:gd name="connsiteY1" fmla="*/ 147918 h 1573306"/>
              <a:gd name="connsiteX2" fmla="*/ 40341 w 4410635"/>
              <a:gd name="connsiteY2" fmla="*/ 215153 h 1573306"/>
              <a:gd name="connsiteX3" fmla="*/ 80683 w 4410635"/>
              <a:gd name="connsiteY3" fmla="*/ 336176 h 1573306"/>
              <a:gd name="connsiteX4" fmla="*/ 94130 w 4410635"/>
              <a:gd name="connsiteY4" fmla="*/ 376518 h 1573306"/>
              <a:gd name="connsiteX5" fmla="*/ 161365 w 4410635"/>
              <a:gd name="connsiteY5" fmla="*/ 510988 h 1573306"/>
              <a:gd name="connsiteX6" fmla="*/ 215153 w 4410635"/>
              <a:gd name="connsiteY6" fmla="*/ 591670 h 1573306"/>
              <a:gd name="connsiteX7" fmla="*/ 242047 w 4410635"/>
              <a:gd name="connsiteY7" fmla="*/ 658906 h 1573306"/>
              <a:gd name="connsiteX8" fmla="*/ 309283 w 4410635"/>
              <a:gd name="connsiteY8" fmla="*/ 726141 h 1573306"/>
              <a:gd name="connsiteX9" fmla="*/ 403412 w 4410635"/>
              <a:gd name="connsiteY9" fmla="*/ 847165 h 1573306"/>
              <a:gd name="connsiteX10" fmla="*/ 443753 w 4410635"/>
              <a:gd name="connsiteY10" fmla="*/ 887506 h 1573306"/>
              <a:gd name="connsiteX11" fmla="*/ 470647 w 4410635"/>
              <a:gd name="connsiteY11" fmla="*/ 927847 h 1573306"/>
              <a:gd name="connsiteX12" fmla="*/ 524435 w 4410635"/>
              <a:gd name="connsiteY12" fmla="*/ 954741 h 1573306"/>
              <a:gd name="connsiteX13" fmla="*/ 551330 w 4410635"/>
              <a:gd name="connsiteY13" fmla="*/ 981635 h 1573306"/>
              <a:gd name="connsiteX14" fmla="*/ 685800 w 4410635"/>
              <a:gd name="connsiteY14" fmla="*/ 1075765 h 1573306"/>
              <a:gd name="connsiteX15" fmla="*/ 726141 w 4410635"/>
              <a:gd name="connsiteY15" fmla="*/ 1102659 h 1573306"/>
              <a:gd name="connsiteX16" fmla="*/ 793377 w 4410635"/>
              <a:gd name="connsiteY16" fmla="*/ 1129553 h 1573306"/>
              <a:gd name="connsiteX17" fmla="*/ 900953 w 4410635"/>
              <a:gd name="connsiteY17" fmla="*/ 1156447 h 1573306"/>
              <a:gd name="connsiteX18" fmla="*/ 1089212 w 4410635"/>
              <a:gd name="connsiteY18" fmla="*/ 1237129 h 1573306"/>
              <a:gd name="connsiteX19" fmla="*/ 1237130 w 4410635"/>
              <a:gd name="connsiteY19" fmla="*/ 1264023 h 1573306"/>
              <a:gd name="connsiteX20" fmla="*/ 1317812 w 4410635"/>
              <a:gd name="connsiteY20" fmla="*/ 1290918 h 1573306"/>
              <a:gd name="connsiteX21" fmla="*/ 1398494 w 4410635"/>
              <a:gd name="connsiteY21" fmla="*/ 1304365 h 1573306"/>
              <a:gd name="connsiteX22" fmla="*/ 1519518 w 4410635"/>
              <a:gd name="connsiteY22" fmla="*/ 1344706 h 1573306"/>
              <a:gd name="connsiteX23" fmla="*/ 1559859 w 4410635"/>
              <a:gd name="connsiteY23" fmla="*/ 1358153 h 1573306"/>
              <a:gd name="connsiteX24" fmla="*/ 1613647 w 4410635"/>
              <a:gd name="connsiteY24" fmla="*/ 1371600 h 1573306"/>
              <a:gd name="connsiteX25" fmla="*/ 1653988 w 4410635"/>
              <a:gd name="connsiteY25" fmla="*/ 1385047 h 1573306"/>
              <a:gd name="connsiteX26" fmla="*/ 1734671 w 4410635"/>
              <a:gd name="connsiteY26" fmla="*/ 1398494 h 1573306"/>
              <a:gd name="connsiteX27" fmla="*/ 1788459 w 4410635"/>
              <a:gd name="connsiteY27" fmla="*/ 1411941 h 1573306"/>
              <a:gd name="connsiteX28" fmla="*/ 1882588 w 4410635"/>
              <a:gd name="connsiteY28" fmla="*/ 1425388 h 1573306"/>
              <a:gd name="connsiteX29" fmla="*/ 1936377 w 4410635"/>
              <a:gd name="connsiteY29" fmla="*/ 1438835 h 1573306"/>
              <a:gd name="connsiteX30" fmla="*/ 2070847 w 4410635"/>
              <a:gd name="connsiteY30" fmla="*/ 1452282 h 1573306"/>
              <a:gd name="connsiteX31" fmla="*/ 2218765 w 4410635"/>
              <a:gd name="connsiteY31" fmla="*/ 1492623 h 1573306"/>
              <a:gd name="connsiteX32" fmla="*/ 2326341 w 4410635"/>
              <a:gd name="connsiteY32" fmla="*/ 1506070 h 1573306"/>
              <a:gd name="connsiteX33" fmla="*/ 2622177 w 4410635"/>
              <a:gd name="connsiteY33" fmla="*/ 1559859 h 1573306"/>
              <a:gd name="connsiteX34" fmla="*/ 2770094 w 4410635"/>
              <a:gd name="connsiteY34" fmla="*/ 1573306 h 1573306"/>
              <a:gd name="connsiteX35" fmla="*/ 2985247 w 4410635"/>
              <a:gd name="connsiteY35" fmla="*/ 1559859 h 1573306"/>
              <a:gd name="connsiteX36" fmla="*/ 3119718 w 4410635"/>
              <a:gd name="connsiteY36" fmla="*/ 1532965 h 1573306"/>
              <a:gd name="connsiteX37" fmla="*/ 3173506 w 4410635"/>
              <a:gd name="connsiteY37" fmla="*/ 1452282 h 1573306"/>
              <a:gd name="connsiteX38" fmla="*/ 3213847 w 4410635"/>
              <a:gd name="connsiteY38" fmla="*/ 1411941 h 1573306"/>
              <a:gd name="connsiteX39" fmla="*/ 3240741 w 4410635"/>
              <a:gd name="connsiteY39" fmla="*/ 1371600 h 1573306"/>
              <a:gd name="connsiteX40" fmla="*/ 3281083 w 4410635"/>
              <a:gd name="connsiteY40" fmla="*/ 1358153 h 1573306"/>
              <a:gd name="connsiteX41" fmla="*/ 3348318 w 4410635"/>
              <a:gd name="connsiteY41" fmla="*/ 1290918 h 1573306"/>
              <a:gd name="connsiteX42" fmla="*/ 3388659 w 4410635"/>
              <a:gd name="connsiteY42" fmla="*/ 1264023 h 1573306"/>
              <a:gd name="connsiteX43" fmla="*/ 3509683 w 4410635"/>
              <a:gd name="connsiteY43" fmla="*/ 1210235 h 1573306"/>
              <a:gd name="connsiteX44" fmla="*/ 3550024 w 4410635"/>
              <a:gd name="connsiteY44" fmla="*/ 1196788 h 1573306"/>
              <a:gd name="connsiteX45" fmla="*/ 3603812 w 4410635"/>
              <a:gd name="connsiteY45" fmla="*/ 1116106 h 1573306"/>
              <a:gd name="connsiteX46" fmla="*/ 3617259 w 4410635"/>
              <a:gd name="connsiteY46" fmla="*/ 1075765 h 1573306"/>
              <a:gd name="connsiteX47" fmla="*/ 3644153 w 4410635"/>
              <a:gd name="connsiteY47" fmla="*/ 1048870 h 1573306"/>
              <a:gd name="connsiteX48" fmla="*/ 3671047 w 4410635"/>
              <a:gd name="connsiteY48" fmla="*/ 1008529 h 1573306"/>
              <a:gd name="connsiteX49" fmla="*/ 3684494 w 4410635"/>
              <a:gd name="connsiteY49" fmla="*/ 968188 h 1573306"/>
              <a:gd name="connsiteX50" fmla="*/ 3738283 w 4410635"/>
              <a:gd name="connsiteY50" fmla="*/ 900953 h 1573306"/>
              <a:gd name="connsiteX51" fmla="*/ 3778624 w 4410635"/>
              <a:gd name="connsiteY51" fmla="*/ 874059 h 1573306"/>
              <a:gd name="connsiteX52" fmla="*/ 3818965 w 4410635"/>
              <a:gd name="connsiteY52" fmla="*/ 806823 h 1573306"/>
              <a:gd name="connsiteX53" fmla="*/ 3832412 w 4410635"/>
              <a:gd name="connsiteY53" fmla="*/ 766482 h 1573306"/>
              <a:gd name="connsiteX54" fmla="*/ 3899647 w 4410635"/>
              <a:gd name="connsiteY54" fmla="*/ 685800 h 1573306"/>
              <a:gd name="connsiteX55" fmla="*/ 3966883 w 4410635"/>
              <a:gd name="connsiteY55" fmla="*/ 618565 h 1573306"/>
              <a:gd name="connsiteX56" fmla="*/ 4034118 w 4410635"/>
              <a:gd name="connsiteY56" fmla="*/ 564776 h 1573306"/>
              <a:gd name="connsiteX57" fmla="*/ 4114800 w 4410635"/>
              <a:gd name="connsiteY57" fmla="*/ 551329 h 1573306"/>
              <a:gd name="connsiteX58" fmla="*/ 4182035 w 4410635"/>
              <a:gd name="connsiteY58" fmla="*/ 537882 h 1573306"/>
              <a:gd name="connsiteX59" fmla="*/ 4276165 w 4410635"/>
              <a:gd name="connsiteY59" fmla="*/ 564776 h 1573306"/>
              <a:gd name="connsiteX60" fmla="*/ 4316506 w 4410635"/>
              <a:gd name="connsiteY60" fmla="*/ 591670 h 1573306"/>
              <a:gd name="connsiteX61" fmla="*/ 4343400 w 4410635"/>
              <a:gd name="connsiteY61" fmla="*/ 632012 h 1573306"/>
              <a:gd name="connsiteX62" fmla="*/ 4370294 w 4410635"/>
              <a:gd name="connsiteY62" fmla="*/ 820270 h 1573306"/>
              <a:gd name="connsiteX63" fmla="*/ 4383741 w 4410635"/>
              <a:gd name="connsiteY63" fmla="*/ 941294 h 1573306"/>
              <a:gd name="connsiteX64" fmla="*/ 4397188 w 4410635"/>
              <a:gd name="connsiteY64" fmla="*/ 1021976 h 1573306"/>
              <a:gd name="connsiteX65" fmla="*/ 4410635 w 4410635"/>
              <a:gd name="connsiteY65" fmla="*/ 1075765 h 15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10635" h="1573306">
                <a:moveTo>
                  <a:pt x="0" y="0"/>
                </a:moveTo>
                <a:cubicBezTo>
                  <a:pt x="33216" y="166080"/>
                  <a:pt x="-7515" y="-41331"/>
                  <a:pt x="26894" y="147918"/>
                </a:cubicBezTo>
                <a:cubicBezTo>
                  <a:pt x="30982" y="170405"/>
                  <a:pt x="34062" y="193177"/>
                  <a:pt x="40341" y="215153"/>
                </a:cubicBezTo>
                <a:cubicBezTo>
                  <a:pt x="52023" y="256040"/>
                  <a:pt x="67236" y="295835"/>
                  <a:pt x="80683" y="336176"/>
                </a:cubicBezTo>
                <a:cubicBezTo>
                  <a:pt x="85165" y="349623"/>
                  <a:pt x="87791" y="363840"/>
                  <a:pt x="94130" y="376518"/>
                </a:cubicBezTo>
                <a:cubicBezTo>
                  <a:pt x="116542" y="421341"/>
                  <a:pt x="133567" y="469291"/>
                  <a:pt x="161365" y="510988"/>
                </a:cubicBezTo>
                <a:cubicBezTo>
                  <a:pt x="179294" y="537882"/>
                  <a:pt x="199675" y="563294"/>
                  <a:pt x="215153" y="591670"/>
                </a:cubicBezTo>
                <a:cubicBezTo>
                  <a:pt x="226712" y="612861"/>
                  <a:pt x="228204" y="639131"/>
                  <a:pt x="242047" y="658906"/>
                </a:cubicBezTo>
                <a:cubicBezTo>
                  <a:pt x="260223" y="684872"/>
                  <a:pt x="288656" y="702076"/>
                  <a:pt x="309283" y="726141"/>
                </a:cubicBezTo>
                <a:cubicBezTo>
                  <a:pt x="342543" y="764944"/>
                  <a:pt x="367274" y="811027"/>
                  <a:pt x="403412" y="847165"/>
                </a:cubicBezTo>
                <a:cubicBezTo>
                  <a:pt x="416859" y="860612"/>
                  <a:pt x="431579" y="872897"/>
                  <a:pt x="443753" y="887506"/>
                </a:cubicBezTo>
                <a:cubicBezTo>
                  <a:pt x="454099" y="899921"/>
                  <a:pt x="458232" y="917501"/>
                  <a:pt x="470647" y="927847"/>
                </a:cubicBezTo>
                <a:cubicBezTo>
                  <a:pt x="486046" y="940680"/>
                  <a:pt x="507756" y="943622"/>
                  <a:pt x="524435" y="954741"/>
                </a:cubicBezTo>
                <a:cubicBezTo>
                  <a:pt x="534984" y="961774"/>
                  <a:pt x="541590" y="973519"/>
                  <a:pt x="551330" y="981635"/>
                </a:cubicBezTo>
                <a:cubicBezTo>
                  <a:pt x="591152" y="1014819"/>
                  <a:pt x="643906" y="1047835"/>
                  <a:pt x="685800" y="1075765"/>
                </a:cubicBezTo>
                <a:cubicBezTo>
                  <a:pt x="699247" y="1084730"/>
                  <a:pt x="711136" y="1096657"/>
                  <a:pt x="726141" y="1102659"/>
                </a:cubicBezTo>
                <a:cubicBezTo>
                  <a:pt x="748553" y="1111624"/>
                  <a:pt x="770257" y="1122617"/>
                  <a:pt x="793377" y="1129553"/>
                </a:cubicBezTo>
                <a:cubicBezTo>
                  <a:pt x="848571" y="1146111"/>
                  <a:pt x="855017" y="1135567"/>
                  <a:pt x="900953" y="1156447"/>
                </a:cubicBezTo>
                <a:cubicBezTo>
                  <a:pt x="995025" y="1199207"/>
                  <a:pt x="997975" y="1214320"/>
                  <a:pt x="1089212" y="1237129"/>
                </a:cubicBezTo>
                <a:cubicBezTo>
                  <a:pt x="1212175" y="1267870"/>
                  <a:pt x="1126614" y="1233882"/>
                  <a:pt x="1237130" y="1264023"/>
                </a:cubicBezTo>
                <a:cubicBezTo>
                  <a:pt x="1264480" y="1271482"/>
                  <a:pt x="1289849" y="1286257"/>
                  <a:pt x="1317812" y="1290918"/>
                </a:cubicBezTo>
                <a:cubicBezTo>
                  <a:pt x="1344706" y="1295400"/>
                  <a:pt x="1372043" y="1297752"/>
                  <a:pt x="1398494" y="1304365"/>
                </a:cubicBezTo>
                <a:cubicBezTo>
                  <a:pt x="1398499" y="1304366"/>
                  <a:pt x="1499345" y="1337982"/>
                  <a:pt x="1519518" y="1344706"/>
                </a:cubicBezTo>
                <a:cubicBezTo>
                  <a:pt x="1532965" y="1349188"/>
                  <a:pt x="1546108" y="1354715"/>
                  <a:pt x="1559859" y="1358153"/>
                </a:cubicBezTo>
                <a:cubicBezTo>
                  <a:pt x="1577788" y="1362635"/>
                  <a:pt x="1595877" y="1366523"/>
                  <a:pt x="1613647" y="1371600"/>
                </a:cubicBezTo>
                <a:cubicBezTo>
                  <a:pt x="1627276" y="1375494"/>
                  <a:pt x="1640151" y="1381972"/>
                  <a:pt x="1653988" y="1385047"/>
                </a:cubicBezTo>
                <a:cubicBezTo>
                  <a:pt x="1680604" y="1390962"/>
                  <a:pt x="1707935" y="1393147"/>
                  <a:pt x="1734671" y="1398494"/>
                </a:cubicBezTo>
                <a:cubicBezTo>
                  <a:pt x="1752793" y="1402118"/>
                  <a:pt x="1770276" y="1408635"/>
                  <a:pt x="1788459" y="1411941"/>
                </a:cubicBezTo>
                <a:cubicBezTo>
                  <a:pt x="1819643" y="1417611"/>
                  <a:pt x="1851404" y="1419718"/>
                  <a:pt x="1882588" y="1425388"/>
                </a:cubicBezTo>
                <a:cubicBezTo>
                  <a:pt x="1900771" y="1428694"/>
                  <a:pt x="1918081" y="1436221"/>
                  <a:pt x="1936377" y="1438835"/>
                </a:cubicBezTo>
                <a:cubicBezTo>
                  <a:pt x="1980971" y="1445206"/>
                  <a:pt x="2026024" y="1447800"/>
                  <a:pt x="2070847" y="1452282"/>
                </a:cubicBezTo>
                <a:cubicBezTo>
                  <a:pt x="2118338" y="1468112"/>
                  <a:pt x="2170232" y="1486556"/>
                  <a:pt x="2218765" y="1492623"/>
                </a:cubicBezTo>
                <a:lnTo>
                  <a:pt x="2326341" y="1506070"/>
                </a:lnTo>
                <a:cubicBezTo>
                  <a:pt x="2444406" y="1535588"/>
                  <a:pt x="2428628" y="1533163"/>
                  <a:pt x="2622177" y="1559859"/>
                </a:cubicBezTo>
                <a:cubicBezTo>
                  <a:pt x="2671222" y="1566624"/>
                  <a:pt x="2720788" y="1568824"/>
                  <a:pt x="2770094" y="1573306"/>
                </a:cubicBezTo>
                <a:cubicBezTo>
                  <a:pt x="2841812" y="1568824"/>
                  <a:pt x="2913863" y="1568096"/>
                  <a:pt x="2985247" y="1559859"/>
                </a:cubicBezTo>
                <a:cubicBezTo>
                  <a:pt x="3030657" y="1554619"/>
                  <a:pt x="3119718" y="1532965"/>
                  <a:pt x="3119718" y="1532965"/>
                </a:cubicBezTo>
                <a:cubicBezTo>
                  <a:pt x="3191682" y="1460998"/>
                  <a:pt x="3092092" y="1566262"/>
                  <a:pt x="3173506" y="1452282"/>
                </a:cubicBezTo>
                <a:cubicBezTo>
                  <a:pt x="3184559" y="1436807"/>
                  <a:pt x="3201673" y="1426550"/>
                  <a:pt x="3213847" y="1411941"/>
                </a:cubicBezTo>
                <a:cubicBezTo>
                  <a:pt x="3224193" y="1399526"/>
                  <a:pt x="3228121" y="1381696"/>
                  <a:pt x="3240741" y="1371600"/>
                </a:cubicBezTo>
                <a:cubicBezTo>
                  <a:pt x="3251810" y="1362745"/>
                  <a:pt x="3267636" y="1362635"/>
                  <a:pt x="3281083" y="1358153"/>
                </a:cubicBezTo>
                <a:cubicBezTo>
                  <a:pt x="3388655" y="1286438"/>
                  <a:pt x="3258675" y="1380562"/>
                  <a:pt x="3348318" y="1290918"/>
                </a:cubicBezTo>
                <a:cubicBezTo>
                  <a:pt x="3359746" y="1279490"/>
                  <a:pt x="3374627" y="1272041"/>
                  <a:pt x="3388659" y="1264023"/>
                </a:cubicBezTo>
                <a:cubicBezTo>
                  <a:pt x="3427553" y="1241798"/>
                  <a:pt x="3467769" y="1225953"/>
                  <a:pt x="3509683" y="1210235"/>
                </a:cubicBezTo>
                <a:cubicBezTo>
                  <a:pt x="3522955" y="1205258"/>
                  <a:pt x="3536577" y="1201270"/>
                  <a:pt x="3550024" y="1196788"/>
                </a:cubicBezTo>
                <a:cubicBezTo>
                  <a:pt x="3567953" y="1169894"/>
                  <a:pt x="3593591" y="1146770"/>
                  <a:pt x="3603812" y="1116106"/>
                </a:cubicBezTo>
                <a:cubicBezTo>
                  <a:pt x="3608294" y="1102659"/>
                  <a:pt x="3609966" y="1087919"/>
                  <a:pt x="3617259" y="1075765"/>
                </a:cubicBezTo>
                <a:cubicBezTo>
                  <a:pt x="3623782" y="1064893"/>
                  <a:pt x="3636233" y="1058770"/>
                  <a:pt x="3644153" y="1048870"/>
                </a:cubicBezTo>
                <a:cubicBezTo>
                  <a:pt x="3654249" y="1036250"/>
                  <a:pt x="3663819" y="1022984"/>
                  <a:pt x="3671047" y="1008529"/>
                </a:cubicBezTo>
                <a:cubicBezTo>
                  <a:pt x="3677386" y="995851"/>
                  <a:pt x="3678155" y="980866"/>
                  <a:pt x="3684494" y="968188"/>
                </a:cubicBezTo>
                <a:cubicBezTo>
                  <a:pt x="3696144" y="944888"/>
                  <a:pt x="3717436" y="917631"/>
                  <a:pt x="3738283" y="900953"/>
                </a:cubicBezTo>
                <a:cubicBezTo>
                  <a:pt x="3750903" y="890857"/>
                  <a:pt x="3765177" y="883024"/>
                  <a:pt x="3778624" y="874059"/>
                </a:cubicBezTo>
                <a:cubicBezTo>
                  <a:pt x="3816717" y="759781"/>
                  <a:pt x="3763590" y="899116"/>
                  <a:pt x="3818965" y="806823"/>
                </a:cubicBezTo>
                <a:cubicBezTo>
                  <a:pt x="3826258" y="794669"/>
                  <a:pt x="3826073" y="779160"/>
                  <a:pt x="3832412" y="766482"/>
                </a:cubicBezTo>
                <a:cubicBezTo>
                  <a:pt x="3857452" y="716402"/>
                  <a:pt x="3862473" y="730409"/>
                  <a:pt x="3899647" y="685800"/>
                </a:cubicBezTo>
                <a:cubicBezTo>
                  <a:pt x="3980332" y="588978"/>
                  <a:pt x="3868267" y="697458"/>
                  <a:pt x="3966883" y="618565"/>
                </a:cubicBezTo>
                <a:cubicBezTo>
                  <a:pt x="3993115" y="597579"/>
                  <a:pt x="3998639" y="576602"/>
                  <a:pt x="4034118" y="564776"/>
                </a:cubicBezTo>
                <a:cubicBezTo>
                  <a:pt x="4059984" y="556154"/>
                  <a:pt x="4087975" y="556206"/>
                  <a:pt x="4114800" y="551329"/>
                </a:cubicBezTo>
                <a:cubicBezTo>
                  <a:pt x="4137287" y="547240"/>
                  <a:pt x="4159623" y="542364"/>
                  <a:pt x="4182035" y="537882"/>
                </a:cubicBezTo>
                <a:cubicBezTo>
                  <a:pt x="4199270" y="542191"/>
                  <a:pt x="4256873" y="555130"/>
                  <a:pt x="4276165" y="564776"/>
                </a:cubicBezTo>
                <a:cubicBezTo>
                  <a:pt x="4290620" y="572004"/>
                  <a:pt x="4303059" y="582705"/>
                  <a:pt x="4316506" y="591670"/>
                </a:cubicBezTo>
                <a:cubicBezTo>
                  <a:pt x="4325471" y="605117"/>
                  <a:pt x="4336172" y="617557"/>
                  <a:pt x="4343400" y="632012"/>
                </a:cubicBezTo>
                <a:cubicBezTo>
                  <a:pt x="4369392" y="683998"/>
                  <a:pt x="4366429" y="781618"/>
                  <a:pt x="4370294" y="820270"/>
                </a:cubicBezTo>
                <a:cubicBezTo>
                  <a:pt x="4374333" y="860658"/>
                  <a:pt x="4378377" y="901060"/>
                  <a:pt x="4383741" y="941294"/>
                </a:cubicBezTo>
                <a:cubicBezTo>
                  <a:pt x="4387344" y="968320"/>
                  <a:pt x="4391841" y="995240"/>
                  <a:pt x="4397188" y="1021976"/>
                </a:cubicBezTo>
                <a:cubicBezTo>
                  <a:pt x="4400812" y="1040099"/>
                  <a:pt x="4410635" y="1075765"/>
                  <a:pt x="4410635" y="107576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495141" y="3859306"/>
            <a:ext cx="1179408" cy="1949823"/>
          </a:xfrm>
          <a:custGeom>
            <a:avLst/>
            <a:gdLst>
              <a:gd name="connsiteX0" fmla="*/ 21765 w 1179408"/>
              <a:gd name="connsiteY0" fmla="*/ 0 h 1949823"/>
              <a:gd name="connsiteX1" fmla="*/ 21765 w 1179408"/>
              <a:gd name="connsiteY1" fmla="*/ 416859 h 1949823"/>
              <a:gd name="connsiteX2" fmla="*/ 35212 w 1179408"/>
              <a:gd name="connsiteY2" fmla="*/ 457200 h 1949823"/>
              <a:gd name="connsiteX3" fmla="*/ 48659 w 1179408"/>
              <a:gd name="connsiteY3" fmla="*/ 537882 h 1949823"/>
              <a:gd name="connsiteX4" fmla="*/ 62106 w 1179408"/>
              <a:gd name="connsiteY4" fmla="*/ 591670 h 1949823"/>
              <a:gd name="connsiteX5" fmla="*/ 115894 w 1179408"/>
              <a:gd name="connsiteY5" fmla="*/ 806823 h 1949823"/>
              <a:gd name="connsiteX6" fmla="*/ 169683 w 1179408"/>
              <a:gd name="connsiteY6" fmla="*/ 887506 h 1949823"/>
              <a:gd name="connsiteX7" fmla="*/ 236918 w 1179408"/>
              <a:gd name="connsiteY7" fmla="*/ 1008529 h 1949823"/>
              <a:gd name="connsiteX8" fmla="*/ 304153 w 1179408"/>
              <a:gd name="connsiteY8" fmla="*/ 1062318 h 1949823"/>
              <a:gd name="connsiteX9" fmla="*/ 344494 w 1179408"/>
              <a:gd name="connsiteY9" fmla="*/ 1089212 h 1949823"/>
              <a:gd name="connsiteX10" fmla="*/ 425177 w 1179408"/>
              <a:gd name="connsiteY10" fmla="*/ 1116106 h 1949823"/>
              <a:gd name="connsiteX11" fmla="*/ 465518 w 1179408"/>
              <a:gd name="connsiteY11" fmla="*/ 1143000 h 1949823"/>
              <a:gd name="connsiteX12" fmla="*/ 599988 w 1179408"/>
              <a:gd name="connsiteY12" fmla="*/ 1183341 h 1949823"/>
              <a:gd name="connsiteX13" fmla="*/ 640330 w 1179408"/>
              <a:gd name="connsiteY13" fmla="*/ 1196788 h 1949823"/>
              <a:gd name="connsiteX14" fmla="*/ 815141 w 1179408"/>
              <a:gd name="connsiteY14" fmla="*/ 1223682 h 1949823"/>
              <a:gd name="connsiteX15" fmla="*/ 855483 w 1179408"/>
              <a:gd name="connsiteY15" fmla="*/ 1237129 h 1949823"/>
              <a:gd name="connsiteX16" fmla="*/ 989953 w 1179408"/>
              <a:gd name="connsiteY16" fmla="*/ 1264023 h 1949823"/>
              <a:gd name="connsiteX17" fmla="*/ 1070635 w 1179408"/>
              <a:gd name="connsiteY17" fmla="*/ 1290918 h 1949823"/>
              <a:gd name="connsiteX18" fmla="*/ 1097530 w 1179408"/>
              <a:gd name="connsiteY18" fmla="*/ 1317812 h 1949823"/>
              <a:gd name="connsiteX19" fmla="*/ 1110977 w 1179408"/>
              <a:gd name="connsiteY19" fmla="*/ 1358153 h 1949823"/>
              <a:gd name="connsiteX20" fmla="*/ 1137871 w 1179408"/>
              <a:gd name="connsiteY20" fmla="*/ 1465729 h 1949823"/>
              <a:gd name="connsiteX21" fmla="*/ 1164765 w 1179408"/>
              <a:gd name="connsiteY21" fmla="*/ 1600200 h 1949823"/>
              <a:gd name="connsiteX22" fmla="*/ 1178212 w 1179408"/>
              <a:gd name="connsiteY22" fmla="*/ 1949823 h 19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9408" h="1949823">
                <a:moveTo>
                  <a:pt x="21765" y="0"/>
                </a:moveTo>
                <a:cubicBezTo>
                  <a:pt x="-12899" y="173320"/>
                  <a:pt x="-1009" y="86638"/>
                  <a:pt x="21765" y="416859"/>
                </a:cubicBezTo>
                <a:cubicBezTo>
                  <a:pt x="22740" y="431000"/>
                  <a:pt x="32137" y="443363"/>
                  <a:pt x="35212" y="457200"/>
                </a:cubicBezTo>
                <a:cubicBezTo>
                  <a:pt x="41127" y="483816"/>
                  <a:pt x="43312" y="511146"/>
                  <a:pt x="48659" y="537882"/>
                </a:cubicBezTo>
                <a:cubicBezTo>
                  <a:pt x="52283" y="556004"/>
                  <a:pt x="58234" y="573599"/>
                  <a:pt x="62106" y="591670"/>
                </a:cubicBezTo>
                <a:cubicBezTo>
                  <a:pt x="66394" y="611679"/>
                  <a:pt x="92013" y="771001"/>
                  <a:pt x="115894" y="806823"/>
                </a:cubicBezTo>
                <a:lnTo>
                  <a:pt x="169683" y="887506"/>
                </a:lnTo>
                <a:cubicBezTo>
                  <a:pt x="183696" y="929544"/>
                  <a:pt x="197286" y="982107"/>
                  <a:pt x="236918" y="1008529"/>
                </a:cubicBezTo>
                <a:cubicBezTo>
                  <a:pt x="361082" y="1091305"/>
                  <a:pt x="208349" y="985673"/>
                  <a:pt x="304153" y="1062318"/>
                </a:cubicBezTo>
                <a:cubicBezTo>
                  <a:pt x="316773" y="1072414"/>
                  <a:pt x="329726" y="1082648"/>
                  <a:pt x="344494" y="1089212"/>
                </a:cubicBezTo>
                <a:cubicBezTo>
                  <a:pt x="370400" y="1100726"/>
                  <a:pt x="425177" y="1116106"/>
                  <a:pt x="425177" y="1116106"/>
                </a:cubicBezTo>
                <a:cubicBezTo>
                  <a:pt x="438624" y="1125071"/>
                  <a:pt x="450750" y="1136436"/>
                  <a:pt x="465518" y="1143000"/>
                </a:cubicBezTo>
                <a:cubicBezTo>
                  <a:pt x="523037" y="1168564"/>
                  <a:pt x="545228" y="1167695"/>
                  <a:pt x="599988" y="1183341"/>
                </a:cubicBezTo>
                <a:cubicBezTo>
                  <a:pt x="613617" y="1187235"/>
                  <a:pt x="626579" y="1193350"/>
                  <a:pt x="640330" y="1196788"/>
                </a:cubicBezTo>
                <a:cubicBezTo>
                  <a:pt x="701934" y="1212189"/>
                  <a:pt x="749819" y="1215517"/>
                  <a:pt x="815141" y="1223682"/>
                </a:cubicBezTo>
                <a:cubicBezTo>
                  <a:pt x="828588" y="1228164"/>
                  <a:pt x="841646" y="1234054"/>
                  <a:pt x="855483" y="1237129"/>
                </a:cubicBezTo>
                <a:cubicBezTo>
                  <a:pt x="948934" y="1257896"/>
                  <a:pt x="913415" y="1241061"/>
                  <a:pt x="989953" y="1264023"/>
                </a:cubicBezTo>
                <a:cubicBezTo>
                  <a:pt x="1017106" y="1272169"/>
                  <a:pt x="1070635" y="1290918"/>
                  <a:pt x="1070635" y="1290918"/>
                </a:cubicBezTo>
                <a:cubicBezTo>
                  <a:pt x="1079600" y="1299883"/>
                  <a:pt x="1091007" y="1306941"/>
                  <a:pt x="1097530" y="1317812"/>
                </a:cubicBezTo>
                <a:cubicBezTo>
                  <a:pt x="1104823" y="1329966"/>
                  <a:pt x="1107247" y="1344478"/>
                  <a:pt x="1110977" y="1358153"/>
                </a:cubicBezTo>
                <a:cubicBezTo>
                  <a:pt x="1120702" y="1393813"/>
                  <a:pt x="1132644" y="1429138"/>
                  <a:pt x="1137871" y="1465729"/>
                </a:cubicBezTo>
                <a:cubicBezTo>
                  <a:pt x="1153323" y="1573891"/>
                  <a:pt x="1141295" y="1529790"/>
                  <a:pt x="1164765" y="1600200"/>
                </a:cubicBezTo>
                <a:cubicBezTo>
                  <a:pt x="1185348" y="1806032"/>
                  <a:pt x="1178212" y="1689623"/>
                  <a:pt x="1178212" y="1949823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04956" y="2237309"/>
            <a:ext cx="7362" cy="18706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495141" y="2180361"/>
            <a:ext cx="20879" cy="1068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84693" y="2362200"/>
            <a:ext cx="222088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804956" y="2362200"/>
            <a:ext cx="155042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06801" y="210059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200 </a:t>
            </a:r>
            <a:r>
              <a:rPr lang="en-US" sz="2800" dirty="0" err="1" smtClean="0">
                <a:solidFill>
                  <a:srgbClr val="FFFF00"/>
                </a:solidFill>
              </a:rPr>
              <a:t>ft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5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725" y="228600"/>
            <a:ext cx="676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 and Friction Rate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200" y="1072988"/>
            <a:ext cx="8584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FR = PD x 100 ÷ TEL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TEL = Total equivalent length &amp; PD = Pressure drop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533400" y="3657600"/>
            <a:ext cx="1524000" cy="1447800"/>
          </a:xfrm>
          <a:prstGeom prst="teardrop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7637" y="4003903"/>
            <a:ext cx="755525" cy="762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3258" y="3657600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684929" y="4249271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2458" y="4858871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338917" y="3801036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2270" y="2752164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14668" y="2761966"/>
            <a:ext cx="791383" cy="8956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92362" y="3700883"/>
            <a:ext cx="762000" cy="82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4571999"/>
            <a:ext cx="779930" cy="759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4728" y="4941643"/>
            <a:ext cx="779930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7788" y="3328832"/>
            <a:ext cx="860611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084182" y="3661379"/>
            <a:ext cx="2021542" cy="10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87788" y="2785766"/>
            <a:ext cx="0" cy="2039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04956" y="4247518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30463" y="3349802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42476" y="3349802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81193" y="4261738"/>
            <a:ext cx="254398" cy="1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27190" y="3719964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00080" y="4601135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496" y="5846315"/>
            <a:ext cx="2361504" cy="102065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2804956" y="4765903"/>
            <a:ext cx="4389220" cy="1581109"/>
          </a:xfrm>
          <a:custGeom>
            <a:avLst/>
            <a:gdLst>
              <a:gd name="connsiteX0" fmla="*/ 0 w 4410635"/>
              <a:gd name="connsiteY0" fmla="*/ 0 h 1573306"/>
              <a:gd name="connsiteX1" fmla="*/ 26894 w 4410635"/>
              <a:gd name="connsiteY1" fmla="*/ 147918 h 1573306"/>
              <a:gd name="connsiteX2" fmla="*/ 40341 w 4410635"/>
              <a:gd name="connsiteY2" fmla="*/ 215153 h 1573306"/>
              <a:gd name="connsiteX3" fmla="*/ 80683 w 4410635"/>
              <a:gd name="connsiteY3" fmla="*/ 336176 h 1573306"/>
              <a:gd name="connsiteX4" fmla="*/ 94130 w 4410635"/>
              <a:gd name="connsiteY4" fmla="*/ 376518 h 1573306"/>
              <a:gd name="connsiteX5" fmla="*/ 161365 w 4410635"/>
              <a:gd name="connsiteY5" fmla="*/ 510988 h 1573306"/>
              <a:gd name="connsiteX6" fmla="*/ 215153 w 4410635"/>
              <a:gd name="connsiteY6" fmla="*/ 591670 h 1573306"/>
              <a:gd name="connsiteX7" fmla="*/ 242047 w 4410635"/>
              <a:gd name="connsiteY7" fmla="*/ 658906 h 1573306"/>
              <a:gd name="connsiteX8" fmla="*/ 309283 w 4410635"/>
              <a:gd name="connsiteY8" fmla="*/ 726141 h 1573306"/>
              <a:gd name="connsiteX9" fmla="*/ 403412 w 4410635"/>
              <a:gd name="connsiteY9" fmla="*/ 847165 h 1573306"/>
              <a:gd name="connsiteX10" fmla="*/ 443753 w 4410635"/>
              <a:gd name="connsiteY10" fmla="*/ 887506 h 1573306"/>
              <a:gd name="connsiteX11" fmla="*/ 470647 w 4410635"/>
              <a:gd name="connsiteY11" fmla="*/ 927847 h 1573306"/>
              <a:gd name="connsiteX12" fmla="*/ 524435 w 4410635"/>
              <a:gd name="connsiteY12" fmla="*/ 954741 h 1573306"/>
              <a:gd name="connsiteX13" fmla="*/ 551330 w 4410635"/>
              <a:gd name="connsiteY13" fmla="*/ 981635 h 1573306"/>
              <a:gd name="connsiteX14" fmla="*/ 685800 w 4410635"/>
              <a:gd name="connsiteY14" fmla="*/ 1075765 h 1573306"/>
              <a:gd name="connsiteX15" fmla="*/ 726141 w 4410635"/>
              <a:gd name="connsiteY15" fmla="*/ 1102659 h 1573306"/>
              <a:gd name="connsiteX16" fmla="*/ 793377 w 4410635"/>
              <a:gd name="connsiteY16" fmla="*/ 1129553 h 1573306"/>
              <a:gd name="connsiteX17" fmla="*/ 900953 w 4410635"/>
              <a:gd name="connsiteY17" fmla="*/ 1156447 h 1573306"/>
              <a:gd name="connsiteX18" fmla="*/ 1089212 w 4410635"/>
              <a:gd name="connsiteY18" fmla="*/ 1237129 h 1573306"/>
              <a:gd name="connsiteX19" fmla="*/ 1237130 w 4410635"/>
              <a:gd name="connsiteY19" fmla="*/ 1264023 h 1573306"/>
              <a:gd name="connsiteX20" fmla="*/ 1317812 w 4410635"/>
              <a:gd name="connsiteY20" fmla="*/ 1290918 h 1573306"/>
              <a:gd name="connsiteX21" fmla="*/ 1398494 w 4410635"/>
              <a:gd name="connsiteY21" fmla="*/ 1304365 h 1573306"/>
              <a:gd name="connsiteX22" fmla="*/ 1519518 w 4410635"/>
              <a:gd name="connsiteY22" fmla="*/ 1344706 h 1573306"/>
              <a:gd name="connsiteX23" fmla="*/ 1559859 w 4410635"/>
              <a:gd name="connsiteY23" fmla="*/ 1358153 h 1573306"/>
              <a:gd name="connsiteX24" fmla="*/ 1613647 w 4410635"/>
              <a:gd name="connsiteY24" fmla="*/ 1371600 h 1573306"/>
              <a:gd name="connsiteX25" fmla="*/ 1653988 w 4410635"/>
              <a:gd name="connsiteY25" fmla="*/ 1385047 h 1573306"/>
              <a:gd name="connsiteX26" fmla="*/ 1734671 w 4410635"/>
              <a:gd name="connsiteY26" fmla="*/ 1398494 h 1573306"/>
              <a:gd name="connsiteX27" fmla="*/ 1788459 w 4410635"/>
              <a:gd name="connsiteY27" fmla="*/ 1411941 h 1573306"/>
              <a:gd name="connsiteX28" fmla="*/ 1882588 w 4410635"/>
              <a:gd name="connsiteY28" fmla="*/ 1425388 h 1573306"/>
              <a:gd name="connsiteX29" fmla="*/ 1936377 w 4410635"/>
              <a:gd name="connsiteY29" fmla="*/ 1438835 h 1573306"/>
              <a:gd name="connsiteX30" fmla="*/ 2070847 w 4410635"/>
              <a:gd name="connsiteY30" fmla="*/ 1452282 h 1573306"/>
              <a:gd name="connsiteX31" fmla="*/ 2218765 w 4410635"/>
              <a:gd name="connsiteY31" fmla="*/ 1492623 h 1573306"/>
              <a:gd name="connsiteX32" fmla="*/ 2326341 w 4410635"/>
              <a:gd name="connsiteY32" fmla="*/ 1506070 h 1573306"/>
              <a:gd name="connsiteX33" fmla="*/ 2622177 w 4410635"/>
              <a:gd name="connsiteY33" fmla="*/ 1559859 h 1573306"/>
              <a:gd name="connsiteX34" fmla="*/ 2770094 w 4410635"/>
              <a:gd name="connsiteY34" fmla="*/ 1573306 h 1573306"/>
              <a:gd name="connsiteX35" fmla="*/ 2985247 w 4410635"/>
              <a:gd name="connsiteY35" fmla="*/ 1559859 h 1573306"/>
              <a:gd name="connsiteX36" fmla="*/ 3119718 w 4410635"/>
              <a:gd name="connsiteY36" fmla="*/ 1532965 h 1573306"/>
              <a:gd name="connsiteX37" fmla="*/ 3173506 w 4410635"/>
              <a:gd name="connsiteY37" fmla="*/ 1452282 h 1573306"/>
              <a:gd name="connsiteX38" fmla="*/ 3213847 w 4410635"/>
              <a:gd name="connsiteY38" fmla="*/ 1411941 h 1573306"/>
              <a:gd name="connsiteX39" fmla="*/ 3240741 w 4410635"/>
              <a:gd name="connsiteY39" fmla="*/ 1371600 h 1573306"/>
              <a:gd name="connsiteX40" fmla="*/ 3281083 w 4410635"/>
              <a:gd name="connsiteY40" fmla="*/ 1358153 h 1573306"/>
              <a:gd name="connsiteX41" fmla="*/ 3348318 w 4410635"/>
              <a:gd name="connsiteY41" fmla="*/ 1290918 h 1573306"/>
              <a:gd name="connsiteX42" fmla="*/ 3388659 w 4410635"/>
              <a:gd name="connsiteY42" fmla="*/ 1264023 h 1573306"/>
              <a:gd name="connsiteX43" fmla="*/ 3509683 w 4410635"/>
              <a:gd name="connsiteY43" fmla="*/ 1210235 h 1573306"/>
              <a:gd name="connsiteX44" fmla="*/ 3550024 w 4410635"/>
              <a:gd name="connsiteY44" fmla="*/ 1196788 h 1573306"/>
              <a:gd name="connsiteX45" fmla="*/ 3603812 w 4410635"/>
              <a:gd name="connsiteY45" fmla="*/ 1116106 h 1573306"/>
              <a:gd name="connsiteX46" fmla="*/ 3617259 w 4410635"/>
              <a:gd name="connsiteY46" fmla="*/ 1075765 h 1573306"/>
              <a:gd name="connsiteX47" fmla="*/ 3644153 w 4410635"/>
              <a:gd name="connsiteY47" fmla="*/ 1048870 h 1573306"/>
              <a:gd name="connsiteX48" fmla="*/ 3671047 w 4410635"/>
              <a:gd name="connsiteY48" fmla="*/ 1008529 h 1573306"/>
              <a:gd name="connsiteX49" fmla="*/ 3684494 w 4410635"/>
              <a:gd name="connsiteY49" fmla="*/ 968188 h 1573306"/>
              <a:gd name="connsiteX50" fmla="*/ 3738283 w 4410635"/>
              <a:gd name="connsiteY50" fmla="*/ 900953 h 1573306"/>
              <a:gd name="connsiteX51" fmla="*/ 3778624 w 4410635"/>
              <a:gd name="connsiteY51" fmla="*/ 874059 h 1573306"/>
              <a:gd name="connsiteX52" fmla="*/ 3818965 w 4410635"/>
              <a:gd name="connsiteY52" fmla="*/ 806823 h 1573306"/>
              <a:gd name="connsiteX53" fmla="*/ 3832412 w 4410635"/>
              <a:gd name="connsiteY53" fmla="*/ 766482 h 1573306"/>
              <a:gd name="connsiteX54" fmla="*/ 3899647 w 4410635"/>
              <a:gd name="connsiteY54" fmla="*/ 685800 h 1573306"/>
              <a:gd name="connsiteX55" fmla="*/ 3966883 w 4410635"/>
              <a:gd name="connsiteY55" fmla="*/ 618565 h 1573306"/>
              <a:gd name="connsiteX56" fmla="*/ 4034118 w 4410635"/>
              <a:gd name="connsiteY56" fmla="*/ 564776 h 1573306"/>
              <a:gd name="connsiteX57" fmla="*/ 4114800 w 4410635"/>
              <a:gd name="connsiteY57" fmla="*/ 551329 h 1573306"/>
              <a:gd name="connsiteX58" fmla="*/ 4182035 w 4410635"/>
              <a:gd name="connsiteY58" fmla="*/ 537882 h 1573306"/>
              <a:gd name="connsiteX59" fmla="*/ 4276165 w 4410635"/>
              <a:gd name="connsiteY59" fmla="*/ 564776 h 1573306"/>
              <a:gd name="connsiteX60" fmla="*/ 4316506 w 4410635"/>
              <a:gd name="connsiteY60" fmla="*/ 591670 h 1573306"/>
              <a:gd name="connsiteX61" fmla="*/ 4343400 w 4410635"/>
              <a:gd name="connsiteY61" fmla="*/ 632012 h 1573306"/>
              <a:gd name="connsiteX62" fmla="*/ 4370294 w 4410635"/>
              <a:gd name="connsiteY62" fmla="*/ 820270 h 1573306"/>
              <a:gd name="connsiteX63" fmla="*/ 4383741 w 4410635"/>
              <a:gd name="connsiteY63" fmla="*/ 941294 h 1573306"/>
              <a:gd name="connsiteX64" fmla="*/ 4397188 w 4410635"/>
              <a:gd name="connsiteY64" fmla="*/ 1021976 h 1573306"/>
              <a:gd name="connsiteX65" fmla="*/ 4410635 w 4410635"/>
              <a:gd name="connsiteY65" fmla="*/ 1075765 h 15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10635" h="1573306">
                <a:moveTo>
                  <a:pt x="0" y="0"/>
                </a:moveTo>
                <a:cubicBezTo>
                  <a:pt x="33216" y="166080"/>
                  <a:pt x="-7515" y="-41331"/>
                  <a:pt x="26894" y="147918"/>
                </a:cubicBezTo>
                <a:cubicBezTo>
                  <a:pt x="30982" y="170405"/>
                  <a:pt x="34062" y="193177"/>
                  <a:pt x="40341" y="215153"/>
                </a:cubicBezTo>
                <a:cubicBezTo>
                  <a:pt x="52023" y="256040"/>
                  <a:pt x="67236" y="295835"/>
                  <a:pt x="80683" y="336176"/>
                </a:cubicBezTo>
                <a:cubicBezTo>
                  <a:pt x="85165" y="349623"/>
                  <a:pt x="87791" y="363840"/>
                  <a:pt x="94130" y="376518"/>
                </a:cubicBezTo>
                <a:cubicBezTo>
                  <a:pt x="116542" y="421341"/>
                  <a:pt x="133567" y="469291"/>
                  <a:pt x="161365" y="510988"/>
                </a:cubicBezTo>
                <a:cubicBezTo>
                  <a:pt x="179294" y="537882"/>
                  <a:pt x="199675" y="563294"/>
                  <a:pt x="215153" y="591670"/>
                </a:cubicBezTo>
                <a:cubicBezTo>
                  <a:pt x="226712" y="612861"/>
                  <a:pt x="228204" y="639131"/>
                  <a:pt x="242047" y="658906"/>
                </a:cubicBezTo>
                <a:cubicBezTo>
                  <a:pt x="260223" y="684872"/>
                  <a:pt x="288656" y="702076"/>
                  <a:pt x="309283" y="726141"/>
                </a:cubicBezTo>
                <a:cubicBezTo>
                  <a:pt x="342543" y="764944"/>
                  <a:pt x="367274" y="811027"/>
                  <a:pt x="403412" y="847165"/>
                </a:cubicBezTo>
                <a:cubicBezTo>
                  <a:pt x="416859" y="860612"/>
                  <a:pt x="431579" y="872897"/>
                  <a:pt x="443753" y="887506"/>
                </a:cubicBezTo>
                <a:cubicBezTo>
                  <a:pt x="454099" y="899921"/>
                  <a:pt x="458232" y="917501"/>
                  <a:pt x="470647" y="927847"/>
                </a:cubicBezTo>
                <a:cubicBezTo>
                  <a:pt x="486046" y="940680"/>
                  <a:pt x="507756" y="943622"/>
                  <a:pt x="524435" y="954741"/>
                </a:cubicBezTo>
                <a:cubicBezTo>
                  <a:pt x="534984" y="961774"/>
                  <a:pt x="541590" y="973519"/>
                  <a:pt x="551330" y="981635"/>
                </a:cubicBezTo>
                <a:cubicBezTo>
                  <a:pt x="591152" y="1014819"/>
                  <a:pt x="643906" y="1047835"/>
                  <a:pt x="685800" y="1075765"/>
                </a:cubicBezTo>
                <a:cubicBezTo>
                  <a:pt x="699247" y="1084730"/>
                  <a:pt x="711136" y="1096657"/>
                  <a:pt x="726141" y="1102659"/>
                </a:cubicBezTo>
                <a:cubicBezTo>
                  <a:pt x="748553" y="1111624"/>
                  <a:pt x="770257" y="1122617"/>
                  <a:pt x="793377" y="1129553"/>
                </a:cubicBezTo>
                <a:cubicBezTo>
                  <a:pt x="848571" y="1146111"/>
                  <a:pt x="855017" y="1135567"/>
                  <a:pt x="900953" y="1156447"/>
                </a:cubicBezTo>
                <a:cubicBezTo>
                  <a:pt x="995025" y="1199207"/>
                  <a:pt x="997975" y="1214320"/>
                  <a:pt x="1089212" y="1237129"/>
                </a:cubicBezTo>
                <a:cubicBezTo>
                  <a:pt x="1212175" y="1267870"/>
                  <a:pt x="1126614" y="1233882"/>
                  <a:pt x="1237130" y="1264023"/>
                </a:cubicBezTo>
                <a:cubicBezTo>
                  <a:pt x="1264480" y="1271482"/>
                  <a:pt x="1289849" y="1286257"/>
                  <a:pt x="1317812" y="1290918"/>
                </a:cubicBezTo>
                <a:cubicBezTo>
                  <a:pt x="1344706" y="1295400"/>
                  <a:pt x="1372043" y="1297752"/>
                  <a:pt x="1398494" y="1304365"/>
                </a:cubicBezTo>
                <a:cubicBezTo>
                  <a:pt x="1398499" y="1304366"/>
                  <a:pt x="1499345" y="1337982"/>
                  <a:pt x="1519518" y="1344706"/>
                </a:cubicBezTo>
                <a:cubicBezTo>
                  <a:pt x="1532965" y="1349188"/>
                  <a:pt x="1546108" y="1354715"/>
                  <a:pt x="1559859" y="1358153"/>
                </a:cubicBezTo>
                <a:cubicBezTo>
                  <a:pt x="1577788" y="1362635"/>
                  <a:pt x="1595877" y="1366523"/>
                  <a:pt x="1613647" y="1371600"/>
                </a:cubicBezTo>
                <a:cubicBezTo>
                  <a:pt x="1627276" y="1375494"/>
                  <a:pt x="1640151" y="1381972"/>
                  <a:pt x="1653988" y="1385047"/>
                </a:cubicBezTo>
                <a:cubicBezTo>
                  <a:pt x="1680604" y="1390962"/>
                  <a:pt x="1707935" y="1393147"/>
                  <a:pt x="1734671" y="1398494"/>
                </a:cubicBezTo>
                <a:cubicBezTo>
                  <a:pt x="1752793" y="1402118"/>
                  <a:pt x="1770276" y="1408635"/>
                  <a:pt x="1788459" y="1411941"/>
                </a:cubicBezTo>
                <a:cubicBezTo>
                  <a:pt x="1819643" y="1417611"/>
                  <a:pt x="1851404" y="1419718"/>
                  <a:pt x="1882588" y="1425388"/>
                </a:cubicBezTo>
                <a:cubicBezTo>
                  <a:pt x="1900771" y="1428694"/>
                  <a:pt x="1918081" y="1436221"/>
                  <a:pt x="1936377" y="1438835"/>
                </a:cubicBezTo>
                <a:cubicBezTo>
                  <a:pt x="1980971" y="1445206"/>
                  <a:pt x="2026024" y="1447800"/>
                  <a:pt x="2070847" y="1452282"/>
                </a:cubicBezTo>
                <a:cubicBezTo>
                  <a:pt x="2118338" y="1468112"/>
                  <a:pt x="2170232" y="1486556"/>
                  <a:pt x="2218765" y="1492623"/>
                </a:cubicBezTo>
                <a:lnTo>
                  <a:pt x="2326341" y="1506070"/>
                </a:lnTo>
                <a:cubicBezTo>
                  <a:pt x="2444406" y="1535588"/>
                  <a:pt x="2428628" y="1533163"/>
                  <a:pt x="2622177" y="1559859"/>
                </a:cubicBezTo>
                <a:cubicBezTo>
                  <a:pt x="2671222" y="1566624"/>
                  <a:pt x="2720788" y="1568824"/>
                  <a:pt x="2770094" y="1573306"/>
                </a:cubicBezTo>
                <a:cubicBezTo>
                  <a:pt x="2841812" y="1568824"/>
                  <a:pt x="2913863" y="1568096"/>
                  <a:pt x="2985247" y="1559859"/>
                </a:cubicBezTo>
                <a:cubicBezTo>
                  <a:pt x="3030657" y="1554619"/>
                  <a:pt x="3119718" y="1532965"/>
                  <a:pt x="3119718" y="1532965"/>
                </a:cubicBezTo>
                <a:cubicBezTo>
                  <a:pt x="3191682" y="1460998"/>
                  <a:pt x="3092092" y="1566262"/>
                  <a:pt x="3173506" y="1452282"/>
                </a:cubicBezTo>
                <a:cubicBezTo>
                  <a:pt x="3184559" y="1436807"/>
                  <a:pt x="3201673" y="1426550"/>
                  <a:pt x="3213847" y="1411941"/>
                </a:cubicBezTo>
                <a:cubicBezTo>
                  <a:pt x="3224193" y="1399526"/>
                  <a:pt x="3228121" y="1381696"/>
                  <a:pt x="3240741" y="1371600"/>
                </a:cubicBezTo>
                <a:cubicBezTo>
                  <a:pt x="3251810" y="1362745"/>
                  <a:pt x="3267636" y="1362635"/>
                  <a:pt x="3281083" y="1358153"/>
                </a:cubicBezTo>
                <a:cubicBezTo>
                  <a:pt x="3388655" y="1286438"/>
                  <a:pt x="3258675" y="1380562"/>
                  <a:pt x="3348318" y="1290918"/>
                </a:cubicBezTo>
                <a:cubicBezTo>
                  <a:pt x="3359746" y="1279490"/>
                  <a:pt x="3374627" y="1272041"/>
                  <a:pt x="3388659" y="1264023"/>
                </a:cubicBezTo>
                <a:cubicBezTo>
                  <a:pt x="3427553" y="1241798"/>
                  <a:pt x="3467769" y="1225953"/>
                  <a:pt x="3509683" y="1210235"/>
                </a:cubicBezTo>
                <a:cubicBezTo>
                  <a:pt x="3522955" y="1205258"/>
                  <a:pt x="3536577" y="1201270"/>
                  <a:pt x="3550024" y="1196788"/>
                </a:cubicBezTo>
                <a:cubicBezTo>
                  <a:pt x="3567953" y="1169894"/>
                  <a:pt x="3593591" y="1146770"/>
                  <a:pt x="3603812" y="1116106"/>
                </a:cubicBezTo>
                <a:cubicBezTo>
                  <a:pt x="3608294" y="1102659"/>
                  <a:pt x="3609966" y="1087919"/>
                  <a:pt x="3617259" y="1075765"/>
                </a:cubicBezTo>
                <a:cubicBezTo>
                  <a:pt x="3623782" y="1064893"/>
                  <a:pt x="3636233" y="1058770"/>
                  <a:pt x="3644153" y="1048870"/>
                </a:cubicBezTo>
                <a:cubicBezTo>
                  <a:pt x="3654249" y="1036250"/>
                  <a:pt x="3663819" y="1022984"/>
                  <a:pt x="3671047" y="1008529"/>
                </a:cubicBezTo>
                <a:cubicBezTo>
                  <a:pt x="3677386" y="995851"/>
                  <a:pt x="3678155" y="980866"/>
                  <a:pt x="3684494" y="968188"/>
                </a:cubicBezTo>
                <a:cubicBezTo>
                  <a:pt x="3696144" y="944888"/>
                  <a:pt x="3717436" y="917631"/>
                  <a:pt x="3738283" y="900953"/>
                </a:cubicBezTo>
                <a:cubicBezTo>
                  <a:pt x="3750903" y="890857"/>
                  <a:pt x="3765177" y="883024"/>
                  <a:pt x="3778624" y="874059"/>
                </a:cubicBezTo>
                <a:cubicBezTo>
                  <a:pt x="3816717" y="759781"/>
                  <a:pt x="3763590" y="899116"/>
                  <a:pt x="3818965" y="806823"/>
                </a:cubicBezTo>
                <a:cubicBezTo>
                  <a:pt x="3826258" y="794669"/>
                  <a:pt x="3826073" y="779160"/>
                  <a:pt x="3832412" y="766482"/>
                </a:cubicBezTo>
                <a:cubicBezTo>
                  <a:pt x="3857452" y="716402"/>
                  <a:pt x="3862473" y="730409"/>
                  <a:pt x="3899647" y="685800"/>
                </a:cubicBezTo>
                <a:cubicBezTo>
                  <a:pt x="3980332" y="588978"/>
                  <a:pt x="3868267" y="697458"/>
                  <a:pt x="3966883" y="618565"/>
                </a:cubicBezTo>
                <a:cubicBezTo>
                  <a:pt x="3993115" y="597579"/>
                  <a:pt x="3998639" y="576602"/>
                  <a:pt x="4034118" y="564776"/>
                </a:cubicBezTo>
                <a:cubicBezTo>
                  <a:pt x="4059984" y="556154"/>
                  <a:pt x="4087975" y="556206"/>
                  <a:pt x="4114800" y="551329"/>
                </a:cubicBezTo>
                <a:cubicBezTo>
                  <a:pt x="4137287" y="547240"/>
                  <a:pt x="4159623" y="542364"/>
                  <a:pt x="4182035" y="537882"/>
                </a:cubicBezTo>
                <a:cubicBezTo>
                  <a:pt x="4199270" y="542191"/>
                  <a:pt x="4256873" y="555130"/>
                  <a:pt x="4276165" y="564776"/>
                </a:cubicBezTo>
                <a:cubicBezTo>
                  <a:pt x="4290620" y="572004"/>
                  <a:pt x="4303059" y="582705"/>
                  <a:pt x="4316506" y="591670"/>
                </a:cubicBezTo>
                <a:cubicBezTo>
                  <a:pt x="4325471" y="605117"/>
                  <a:pt x="4336172" y="617557"/>
                  <a:pt x="4343400" y="632012"/>
                </a:cubicBezTo>
                <a:cubicBezTo>
                  <a:pt x="4369392" y="683998"/>
                  <a:pt x="4366429" y="781618"/>
                  <a:pt x="4370294" y="820270"/>
                </a:cubicBezTo>
                <a:cubicBezTo>
                  <a:pt x="4374333" y="860658"/>
                  <a:pt x="4378377" y="901060"/>
                  <a:pt x="4383741" y="941294"/>
                </a:cubicBezTo>
                <a:cubicBezTo>
                  <a:pt x="4387344" y="968320"/>
                  <a:pt x="4391841" y="995240"/>
                  <a:pt x="4397188" y="1021976"/>
                </a:cubicBezTo>
                <a:cubicBezTo>
                  <a:pt x="4400812" y="1040099"/>
                  <a:pt x="4410635" y="1075765"/>
                  <a:pt x="4410635" y="107576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495141" y="3859306"/>
            <a:ext cx="1179408" cy="1949823"/>
          </a:xfrm>
          <a:custGeom>
            <a:avLst/>
            <a:gdLst>
              <a:gd name="connsiteX0" fmla="*/ 21765 w 1179408"/>
              <a:gd name="connsiteY0" fmla="*/ 0 h 1949823"/>
              <a:gd name="connsiteX1" fmla="*/ 21765 w 1179408"/>
              <a:gd name="connsiteY1" fmla="*/ 416859 h 1949823"/>
              <a:gd name="connsiteX2" fmla="*/ 35212 w 1179408"/>
              <a:gd name="connsiteY2" fmla="*/ 457200 h 1949823"/>
              <a:gd name="connsiteX3" fmla="*/ 48659 w 1179408"/>
              <a:gd name="connsiteY3" fmla="*/ 537882 h 1949823"/>
              <a:gd name="connsiteX4" fmla="*/ 62106 w 1179408"/>
              <a:gd name="connsiteY4" fmla="*/ 591670 h 1949823"/>
              <a:gd name="connsiteX5" fmla="*/ 115894 w 1179408"/>
              <a:gd name="connsiteY5" fmla="*/ 806823 h 1949823"/>
              <a:gd name="connsiteX6" fmla="*/ 169683 w 1179408"/>
              <a:gd name="connsiteY6" fmla="*/ 887506 h 1949823"/>
              <a:gd name="connsiteX7" fmla="*/ 236918 w 1179408"/>
              <a:gd name="connsiteY7" fmla="*/ 1008529 h 1949823"/>
              <a:gd name="connsiteX8" fmla="*/ 304153 w 1179408"/>
              <a:gd name="connsiteY8" fmla="*/ 1062318 h 1949823"/>
              <a:gd name="connsiteX9" fmla="*/ 344494 w 1179408"/>
              <a:gd name="connsiteY9" fmla="*/ 1089212 h 1949823"/>
              <a:gd name="connsiteX10" fmla="*/ 425177 w 1179408"/>
              <a:gd name="connsiteY10" fmla="*/ 1116106 h 1949823"/>
              <a:gd name="connsiteX11" fmla="*/ 465518 w 1179408"/>
              <a:gd name="connsiteY11" fmla="*/ 1143000 h 1949823"/>
              <a:gd name="connsiteX12" fmla="*/ 599988 w 1179408"/>
              <a:gd name="connsiteY12" fmla="*/ 1183341 h 1949823"/>
              <a:gd name="connsiteX13" fmla="*/ 640330 w 1179408"/>
              <a:gd name="connsiteY13" fmla="*/ 1196788 h 1949823"/>
              <a:gd name="connsiteX14" fmla="*/ 815141 w 1179408"/>
              <a:gd name="connsiteY14" fmla="*/ 1223682 h 1949823"/>
              <a:gd name="connsiteX15" fmla="*/ 855483 w 1179408"/>
              <a:gd name="connsiteY15" fmla="*/ 1237129 h 1949823"/>
              <a:gd name="connsiteX16" fmla="*/ 989953 w 1179408"/>
              <a:gd name="connsiteY16" fmla="*/ 1264023 h 1949823"/>
              <a:gd name="connsiteX17" fmla="*/ 1070635 w 1179408"/>
              <a:gd name="connsiteY17" fmla="*/ 1290918 h 1949823"/>
              <a:gd name="connsiteX18" fmla="*/ 1097530 w 1179408"/>
              <a:gd name="connsiteY18" fmla="*/ 1317812 h 1949823"/>
              <a:gd name="connsiteX19" fmla="*/ 1110977 w 1179408"/>
              <a:gd name="connsiteY19" fmla="*/ 1358153 h 1949823"/>
              <a:gd name="connsiteX20" fmla="*/ 1137871 w 1179408"/>
              <a:gd name="connsiteY20" fmla="*/ 1465729 h 1949823"/>
              <a:gd name="connsiteX21" fmla="*/ 1164765 w 1179408"/>
              <a:gd name="connsiteY21" fmla="*/ 1600200 h 1949823"/>
              <a:gd name="connsiteX22" fmla="*/ 1178212 w 1179408"/>
              <a:gd name="connsiteY22" fmla="*/ 1949823 h 19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9408" h="1949823">
                <a:moveTo>
                  <a:pt x="21765" y="0"/>
                </a:moveTo>
                <a:cubicBezTo>
                  <a:pt x="-12899" y="173320"/>
                  <a:pt x="-1009" y="86638"/>
                  <a:pt x="21765" y="416859"/>
                </a:cubicBezTo>
                <a:cubicBezTo>
                  <a:pt x="22740" y="431000"/>
                  <a:pt x="32137" y="443363"/>
                  <a:pt x="35212" y="457200"/>
                </a:cubicBezTo>
                <a:cubicBezTo>
                  <a:pt x="41127" y="483816"/>
                  <a:pt x="43312" y="511146"/>
                  <a:pt x="48659" y="537882"/>
                </a:cubicBezTo>
                <a:cubicBezTo>
                  <a:pt x="52283" y="556004"/>
                  <a:pt x="58234" y="573599"/>
                  <a:pt x="62106" y="591670"/>
                </a:cubicBezTo>
                <a:cubicBezTo>
                  <a:pt x="66394" y="611679"/>
                  <a:pt x="92013" y="771001"/>
                  <a:pt x="115894" y="806823"/>
                </a:cubicBezTo>
                <a:lnTo>
                  <a:pt x="169683" y="887506"/>
                </a:lnTo>
                <a:cubicBezTo>
                  <a:pt x="183696" y="929544"/>
                  <a:pt x="197286" y="982107"/>
                  <a:pt x="236918" y="1008529"/>
                </a:cubicBezTo>
                <a:cubicBezTo>
                  <a:pt x="361082" y="1091305"/>
                  <a:pt x="208349" y="985673"/>
                  <a:pt x="304153" y="1062318"/>
                </a:cubicBezTo>
                <a:cubicBezTo>
                  <a:pt x="316773" y="1072414"/>
                  <a:pt x="329726" y="1082648"/>
                  <a:pt x="344494" y="1089212"/>
                </a:cubicBezTo>
                <a:cubicBezTo>
                  <a:pt x="370400" y="1100726"/>
                  <a:pt x="425177" y="1116106"/>
                  <a:pt x="425177" y="1116106"/>
                </a:cubicBezTo>
                <a:cubicBezTo>
                  <a:pt x="438624" y="1125071"/>
                  <a:pt x="450750" y="1136436"/>
                  <a:pt x="465518" y="1143000"/>
                </a:cubicBezTo>
                <a:cubicBezTo>
                  <a:pt x="523037" y="1168564"/>
                  <a:pt x="545228" y="1167695"/>
                  <a:pt x="599988" y="1183341"/>
                </a:cubicBezTo>
                <a:cubicBezTo>
                  <a:pt x="613617" y="1187235"/>
                  <a:pt x="626579" y="1193350"/>
                  <a:pt x="640330" y="1196788"/>
                </a:cubicBezTo>
                <a:cubicBezTo>
                  <a:pt x="701934" y="1212189"/>
                  <a:pt x="749819" y="1215517"/>
                  <a:pt x="815141" y="1223682"/>
                </a:cubicBezTo>
                <a:cubicBezTo>
                  <a:pt x="828588" y="1228164"/>
                  <a:pt x="841646" y="1234054"/>
                  <a:pt x="855483" y="1237129"/>
                </a:cubicBezTo>
                <a:cubicBezTo>
                  <a:pt x="948934" y="1257896"/>
                  <a:pt x="913415" y="1241061"/>
                  <a:pt x="989953" y="1264023"/>
                </a:cubicBezTo>
                <a:cubicBezTo>
                  <a:pt x="1017106" y="1272169"/>
                  <a:pt x="1070635" y="1290918"/>
                  <a:pt x="1070635" y="1290918"/>
                </a:cubicBezTo>
                <a:cubicBezTo>
                  <a:pt x="1079600" y="1299883"/>
                  <a:pt x="1091007" y="1306941"/>
                  <a:pt x="1097530" y="1317812"/>
                </a:cubicBezTo>
                <a:cubicBezTo>
                  <a:pt x="1104823" y="1329966"/>
                  <a:pt x="1107247" y="1344478"/>
                  <a:pt x="1110977" y="1358153"/>
                </a:cubicBezTo>
                <a:cubicBezTo>
                  <a:pt x="1120702" y="1393813"/>
                  <a:pt x="1132644" y="1429138"/>
                  <a:pt x="1137871" y="1465729"/>
                </a:cubicBezTo>
                <a:cubicBezTo>
                  <a:pt x="1153323" y="1573891"/>
                  <a:pt x="1141295" y="1529790"/>
                  <a:pt x="1164765" y="1600200"/>
                </a:cubicBezTo>
                <a:cubicBezTo>
                  <a:pt x="1185348" y="1806032"/>
                  <a:pt x="1178212" y="1689623"/>
                  <a:pt x="1178212" y="1949823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04956" y="2237309"/>
            <a:ext cx="7362" cy="18706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495141" y="2180361"/>
            <a:ext cx="20879" cy="1068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84693" y="2362200"/>
            <a:ext cx="222088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804956" y="2362200"/>
            <a:ext cx="155042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06801" y="210059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200 </a:t>
            </a:r>
            <a:r>
              <a:rPr lang="en-US" sz="2800" dirty="0" err="1" smtClean="0">
                <a:solidFill>
                  <a:srgbClr val="FFFF00"/>
                </a:solidFill>
              </a:rPr>
              <a:t>ft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89978" y="6307373"/>
            <a:ext cx="2069156" cy="52322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PD = .02 IWC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959134" y="6245962"/>
            <a:ext cx="3383342" cy="3230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656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725" y="228600"/>
            <a:ext cx="676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 and Friction Rate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200" y="1072988"/>
            <a:ext cx="4842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FR = PD x 100 ÷ TEL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FR = 0.02 x 100 </a:t>
            </a:r>
            <a:r>
              <a:rPr lang="en-US" sz="3200" dirty="0">
                <a:solidFill>
                  <a:srgbClr val="FFFF00"/>
                </a:solidFill>
              </a:rPr>
              <a:t>÷ </a:t>
            </a:r>
            <a:r>
              <a:rPr lang="en-US" sz="3200" dirty="0" smtClean="0">
                <a:solidFill>
                  <a:srgbClr val="FFFF00"/>
                </a:solidFill>
              </a:rPr>
              <a:t>200 = 0.01</a:t>
            </a:r>
          </a:p>
        </p:txBody>
      </p:sp>
      <p:sp>
        <p:nvSpPr>
          <p:cNvPr id="4" name="Teardrop 3"/>
          <p:cNvSpPr/>
          <p:nvPr/>
        </p:nvSpPr>
        <p:spPr>
          <a:xfrm>
            <a:off x="533400" y="3657600"/>
            <a:ext cx="1524000" cy="1447800"/>
          </a:xfrm>
          <a:prstGeom prst="teardrop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7637" y="4003903"/>
            <a:ext cx="755525" cy="762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3258" y="3657600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684929" y="4249271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2458" y="4858871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338917" y="3801036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2270" y="2752164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14668" y="2761966"/>
            <a:ext cx="791383" cy="8956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92362" y="3700883"/>
            <a:ext cx="762000" cy="82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4571999"/>
            <a:ext cx="779930" cy="759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4728" y="4941643"/>
            <a:ext cx="779930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7788" y="3328832"/>
            <a:ext cx="860611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084182" y="3661379"/>
            <a:ext cx="2021542" cy="10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87788" y="2785766"/>
            <a:ext cx="0" cy="2039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04956" y="4247518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30463" y="3349802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42476" y="3349802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81193" y="4261738"/>
            <a:ext cx="254398" cy="1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27190" y="3719964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00080" y="4601135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496" y="5846315"/>
            <a:ext cx="2361504" cy="102065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2804956" y="4765903"/>
            <a:ext cx="4389220" cy="1581109"/>
          </a:xfrm>
          <a:custGeom>
            <a:avLst/>
            <a:gdLst>
              <a:gd name="connsiteX0" fmla="*/ 0 w 4410635"/>
              <a:gd name="connsiteY0" fmla="*/ 0 h 1573306"/>
              <a:gd name="connsiteX1" fmla="*/ 26894 w 4410635"/>
              <a:gd name="connsiteY1" fmla="*/ 147918 h 1573306"/>
              <a:gd name="connsiteX2" fmla="*/ 40341 w 4410635"/>
              <a:gd name="connsiteY2" fmla="*/ 215153 h 1573306"/>
              <a:gd name="connsiteX3" fmla="*/ 80683 w 4410635"/>
              <a:gd name="connsiteY3" fmla="*/ 336176 h 1573306"/>
              <a:gd name="connsiteX4" fmla="*/ 94130 w 4410635"/>
              <a:gd name="connsiteY4" fmla="*/ 376518 h 1573306"/>
              <a:gd name="connsiteX5" fmla="*/ 161365 w 4410635"/>
              <a:gd name="connsiteY5" fmla="*/ 510988 h 1573306"/>
              <a:gd name="connsiteX6" fmla="*/ 215153 w 4410635"/>
              <a:gd name="connsiteY6" fmla="*/ 591670 h 1573306"/>
              <a:gd name="connsiteX7" fmla="*/ 242047 w 4410635"/>
              <a:gd name="connsiteY7" fmla="*/ 658906 h 1573306"/>
              <a:gd name="connsiteX8" fmla="*/ 309283 w 4410635"/>
              <a:gd name="connsiteY8" fmla="*/ 726141 h 1573306"/>
              <a:gd name="connsiteX9" fmla="*/ 403412 w 4410635"/>
              <a:gd name="connsiteY9" fmla="*/ 847165 h 1573306"/>
              <a:gd name="connsiteX10" fmla="*/ 443753 w 4410635"/>
              <a:gd name="connsiteY10" fmla="*/ 887506 h 1573306"/>
              <a:gd name="connsiteX11" fmla="*/ 470647 w 4410635"/>
              <a:gd name="connsiteY11" fmla="*/ 927847 h 1573306"/>
              <a:gd name="connsiteX12" fmla="*/ 524435 w 4410635"/>
              <a:gd name="connsiteY12" fmla="*/ 954741 h 1573306"/>
              <a:gd name="connsiteX13" fmla="*/ 551330 w 4410635"/>
              <a:gd name="connsiteY13" fmla="*/ 981635 h 1573306"/>
              <a:gd name="connsiteX14" fmla="*/ 685800 w 4410635"/>
              <a:gd name="connsiteY14" fmla="*/ 1075765 h 1573306"/>
              <a:gd name="connsiteX15" fmla="*/ 726141 w 4410635"/>
              <a:gd name="connsiteY15" fmla="*/ 1102659 h 1573306"/>
              <a:gd name="connsiteX16" fmla="*/ 793377 w 4410635"/>
              <a:gd name="connsiteY16" fmla="*/ 1129553 h 1573306"/>
              <a:gd name="connsiteX17" fmla="*/ 900953 w 4410635"/>
              <a:gd name="connsiteY17" fmla="*/ 1156447 h 1573306"/>
              <a:gd name="connsiteX18" fmla="*/ 1089212 w 4410635"/>
              <a:gd name="connsiteY18" fmla="*/ 1237129 h 1573306"/>
              <a:gd name="connsiteX19" fmla="*/ 1237130 w 4410635"/>
              <a:gd name="connsiteY19" fmla="*/ 1264023 h 1573306"/>
              <a:gd name="connsiteX20" fmla="*/ 1317812 w 4410635"/>
              <a:gd name="connsiteY20" fmla="*/ 1290918 h 1573306"/>
              <a:gd name="connsiteX21" fmla="*/ 1398494 w 4410635"/>
              <a:gd name="connsiteY21" fmla="*/ 1304365 h 1573306"/>
              <a:gd name="connsiteX22" fmla="*/ 1519518 w 4410635"/>
              <a:gd name="connsiteY22" fmla="*/ 1344706 h 1573306"/>
              <a:gd name="connsiteX23" fmla="*/ 1559859 w 4410635"/>
              <a:gd name="connsiteY23" fmla="*/ 1358153 h 1573306"/>
              <a:gd name="connsiteX24" fmla="*/ 1613647 w 4410635"/>
              <a:gd name="connsiteY24" fmla="*/ 1371600 h 1573306"/>
              <a:gd name="connsiteX25" fmla="*/ 1653988 w 4410635"/>
              <a:gd name="connsiteY25" fmla="*/ 1385047 h 1573306"/>
              <a:gd name="connsiteX26" fmla="*/ 1734671 w 4410635"/>
              <a:gd name="connsiteY26" fmla="*/ 1398494 h 1573306"/>
              <a:gd name="connsiteX27" fmla="*/ 1788459 w 4410635"/>
              <a:gd name="connsiteY27" fmla="*/ 1411941 h 1573306"/>
              <a:gd name="connsiteX28" fmla="*/ 1882588 w 4410635"/>
              <a:gd name="connsiteY28" fmla="*/ 1425388 h 1573306"/>
              <a:gd name="connsiteX29" fmla="*/ 1936377 w 4410635"/>
              <a:gd name="connsiteY29" fmla="*/ 1438835 h 1573306"/>
              <a:gd name="connsiteX30" fmla="*/ 2070847 w 4410635"/>
              <a:gd name="connsiteY30" fmla="*/ 1452282 h 1573306"/>
              <a:gd name="connsiteX31" fmla="*/ 2218765 w 4410635"/>
              <a:gd name="connsiteY31" fmla="*/ 1492623 h 1573306"/>
              <a:gd name="connsiteX32" fmla="*/ 2326341 w 4410635"/>
              <a:gd name="connsiteY32" fmla="*/ 1506070 h 1573306"/>
              <a:gd name="connsiteX33" fmla="*/ 2622177 w 4410635"/>
              <a:gd name="connsiteY33" fmla="*/ 1559859 h 1573306"/>
              <a:gd name="connsiteX34" fmla="*/ 2770094 w 4410635"/>
              <a:gd name="connsiteY34" fmla="*/ 1573306 h 1573306"/>
              <a:gd name="connsiteX35" fmla="*/ 2985247 w 4410635"/>
              <a:gd name="connsiteY35" fmla="*/ 1559859 h 1573306"/>
              <a:gd name="connsiteX36" fmla="*/ 3119718 w 4410635"/>
              <a:gd name="connsiteY36" fmla="*/ 1532965 h 1573306"/>
              <a:gd name="connsiteX37" fmla="*/ 3173506 w 4410635"/>
              <a:gd name="connsiteY37" fmla="*/ 1452282 h 1573306"/>
              <a:gd name="connsiteX38" fmla="*/ 3213847 w 4410635"/>
              <a:gd name="connsiteY38" fmla="*/ 1411941 h 1573306"/>
              <a:gd name="connsiteX39" fmla="*/ 3240741 w 4410635"/>
              <a:gd name="connsiteY39" fmla="*/ 1371600 h 1573306"/>
              <a:gd name="connsiteX40" fmla="*/ 3281083 w 4410635"/>
              <a:gd name="connsiteY40" fmla="*/ 1358153 h 1573306"/>
              <a:gd name="connsiteX41" fmla="*/ 3348318 w 4410635"/>
              <a:gd name="connsiteY41" fmla="*/ 1290918 h 1573306"/>
              <a:gd name="connsiteX42" fmla="*/ 3388659 w 4410635"/>
              <a:gd name="connsiteY42" fmla="*/ 1264023 h 1573306"/>
              <a:gd name="connsiteX43" fmla="*/ 3509683 w 4410635"/>
              <a:gd name="connsiteY43" fmla="*/ 1210235 h 1573306"/>
              <a:gd name="connsiteX44" fmla="*/ 3550024 w 4410635"/>
              <a:gd name="connsiteY44" fmla="*/ 1196788 h 1573306"/>
              <a:gd name="connsiteX45" fmla="*/ 3603812 w 4410635"/>
              <a:gd name="connsiteY45" fmla="*/ 1116106 h 1573306"/>
              <a:gd name="connsiteX46" fmla="*/ 3617259 w 4410635"/>
              <a:gd name="connsiteY46" fmla="*/ 1075765 h 1573306"/>
              <a:gd name="connsiteX47" fmla="*/ 3644153 w 4410635"/>
              <a:gd name="connsiteY47" fmla="*/ 1048870 h 1573306"/>
              <a:gd name="connsiteX48" fmla="*/ 3671047 w 4410635"/>
              <a:gd name="connsiteY48" fmla="*/ 1008529 h 1573306"/>
              <a:gd name="connsiteX49" fmla="*/ 3684494 w 4410635"/>
              <a:gd name="connsiteY49" fmla="*/ 968188 h 1573306"/>
              <a:gd name="connsiteX50" fmla="*/ 3738283 w 4410635"/>
              <a:gd name="connsiteY50" fmla="*/ 900953 h 1573306"/>
              <a:gd name="connsiteX51" fmla="*/ 3778624 w 4410635"/>
              <a:gd name="connsiteY51" fmla="*/ 874059 h 1573306"/>
              <a:gd name="connsiteX52" fmla="*/ 3818965 w 4410635"/>
              <a:gd name="connsiteY52" fmla="*/ 806823 h 1573306"/>
              <a:gd name="connsiteX53" fmla="*/ 3832412 w 4410635"/>
              <a:gd name="connsiteY53" fmla="*/ 766482 h 1573306"/>
              <a:gd name="connsiteX54" fmla="*/ 3899647 w 4410635"/>
              <a:gd name="connsiteY54" fmla="*/ 685800 h 1573306"/>
              <a:gd name="connsiteX55" fmla="*/ 3966883 w 4410635"/>
              <a:gd name="connsiteY55" fmla="*/ 618565 h 1573306"/>
              <a:gd name="connsiteX56" fmla="*/ 4034118 w 4410635"/>
              <a:gd name="connsiteY56" fmla="*/ 564776 h 1573306"/>
              <a:gd name="connsiteX57" fmla="*/ 4114800 w 4410635"/>
              <a:gd name="connsiteY57" fmla="*/ 551329 h 1573306"/>
              <a:gd name="connsiteX58" fmla="*/ 4182035 w 4410635"/>
              <a:gd name="connsiteY58" fmla="*/ 537882 h 1573306"/>
              <a:gd name="connsiteX59" fmla="*/ 4276165 w 4410635"/>
              <a:gd name="connsiteY59" fmla="*/ 564776 h 1573306"/>
              <a:gd name="connsiteX60" fmla="*/ 4316506 w 4410635"/>
              <a:gd name="connsiteY60" fmla="*/ 591670 h 1573306"/>
              <a:gd name="connsiteX61" fmla="*/ 4343400 w 4410635"/>
              <a:gd name="connsiteY61" fmla="*/ 632012 h 1573306"/>
              <a:gd name="connsiteX62" fmla="*/ 4370294 w 4410635"/>
              <a:gd name="connsiteY62" fmla="*/ 820270 h 1573306"/>
              <a:gd name="connsiteX63" fmla="*/ 4383741 w 4410635"/>
              <a:gd name="connsiteY63" fmla="*/ 941294 h 1573306"/>
              <a:gd name="connsiteX64" fmla="*/ 4397188 w 4410635"/>
              <a:gd name="connsiteY64" fmla="*/ 1021976 h 1573306"/>
              <a:gd name="connsiteX65" fmla="*/ 4410635 w 4410635"/>
              <a:gd name="connsiteY65" fmla="*/ 1075765 h 15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10635" h="1573306">
                <a:moveTo>
                  <a:pt x="0" y="0"/>
                </a:moveTo>
                <a:cubicBezTo>
                  <a:pt x="33216" y="166080"/>
                  <a:pt x="-7515" y="-41331"/>
                  <a:pt x="26894" y="147918"/>
                </a:cubicBezTo>
                <a:cubicBezTo>
                  <a:pt x="30982" y="170405"/>
                  <a:pt x="34062" y="193177"/>
                  <a:pt x="40341" y="215153"/>
                </a:cubicBezTo>
                <a:cubicBezTo>
                  <a:pt x="52023" y="256040"/>
                  <a:pt x="67236" y="295835"/>
                  <a:pt x="80683" y="336176"/>
                </a:cubicBezTo>
                <a:cubicBezTo>
                  <a:pt x="85165" y="349623"/>
                  <a:pt x="87791" y="363840"/>
                  <a:pt x="94130" y="376518"/>
                </a:cubicBezTo>
                <a:cubicBezTo>
                  <a:pt x="116542" y="421341"/>
                  <a:pt x="133567" y="469291"/>
                  <a:pt x="161365" y="510988"/>
                </a:cubicBezTo>
                <a:cubicBezTo>
                  <a:pt x="179294" y="537882"/>
                  <a:pt x="199675" y="563294"/>
                  <a:pt x="215153" y="591670"/>
                </a:cubicBezTo>
                <a:cubicBezTo>
                  <a:pt x="226712" y="612861"/>
                  <a:pt x="228204" y="639131"/>
                  <a:pt x="242047" y="658906"/>
                </a:cubicBezTo>
                <a:cubicBezTo>
                  <a:pt x="260223" y="684872"/>
                  <a:pt x="288656" y="702076"/>
                  <a:pt x="309283" y="726141"/>
                </a:cubicBezTo>
                <a:cubicBezTo>
                  <a:pt x="342543" y="764944"/>
                  <a:pt x="367274" y="811027"/>
                  <a:pt x="403412" y="847165"/>
                </a:cubicBezTo>
                <a:cubicBezTo>
                  <a:pt x="416859" y="860612"/>
                  <a:pt x="431579" y="872897"/>
                  <a:pt x="443753" y="887506"/>
                </a:cubicBezTo>
                <a:cubicBezTo>
                  <a:pt x="454099" y="899921"/>
                  <a:pt x="458232" y="917501"/>
                  <a:pt x="470647" y="927847"/>
                </a:cubicBezTo>
                <a:cubicBezTo>
                  <a:pt x="486046" y="940680"/>
                  <a:pt x="507756" y="943622"/>
                  <a:pt x="524435" y="954741"/>
                </a:cubicBezTo>
                <a:cubicBezTo>
                  <a:pt x="534984" y="961774"/>
                  <a:pt x="541590" y="973519"/>
                  <a:pt x="551330" y="981635"/>
                </a:cubicBezTo>
                <a:cubicBezTo>
                  <a:pt x="591152" y="1014819"/>
                  <a:pt x="643906" y="1047835"/>
                  <a:pt x="685800" y="1075765"/>
                </a:cubicBezTo>
                <a:cubicBezTo>
                  <a:pt x="699247" y="1084730"/>
                  <a:pt x="711136" y="1096657"/>
                  <a:pt x="726141" y="1102659"/>
                </a:cubicBezTo>
                <a:cubicBezTo>
                  <a:pt x="748553" y="1111624"/>
                  <a:pt x="770257" y="1122617"/>
                  <a:pt x="793377" y="1129553"/>
                </a:cubicBezTo>
                <a:cubicBezTo>
                  <a:pt x="848571" y="1146111"/>
                  <a:pt x="855017" y="1135567"/>
                  <a:pt x="900953" y="1156447"/>
                </a:cubicBezTo>
                <a:cubicBezTo>
                  <a:pt x="995025" y="1199207"/>
                  <a:pt x="997975" y="1214320"/>
                  <a:pt x="1089212" y="1237129"/>
                </a:cubicBezTo>
                <a:cubicBezTo>
                  <a:pt x="1212175" y="1267870"/>
                  <a:pt x="1126614" y="1233882"/>
                  <a:pt x="1237130" y="1264023"/>
                </a:cubicBezTo>
                <a:cubicBezTo>
                  <a:pt x="1264480" y="1271482"/>
                  <a:pt x="1289849" y="1286257"/>
                  <a:pt x="1317812" y="1290918"/>
                </a:cubicBezTo>
                <a:cubicBezTo>
                  <a:pt x="1344706" y="1295400"/>
                  <a:pt x="1372043" y="1297752"/>
                  <a:pt x="1398494" y="1304365"/>
                </a:cubicBezTo>
                <a:cubicBezTo>
                  <a:pt x="1398499" y="1304366"/>
                  <a:pt x="1499345" y="1337982"/>
                  <a:pt x="1519518" y="1344706"/>
                </a:cubicBezTo>
                <a:cubicBezTo>
                  <a:pt x="1532965" y="1349188"/>
                  <a:pt x="1546108" y="1354715"/>
                  <a:pt x="1559859" y="1358153"/>
                </a:cubicBezTo>
                <a:cubicBezTo>
                  <a:pt x="1577788" y="1362635"/>
                  <a:pt x="1595877" y="1366523"/>
                  <a:pt x="1613647" y="1371600"/>
                </a:cubicBezTo>
                <a:cubicBezTo>
                  <a:pt x="1627276" y="1375494"/>
                  <a:pt x="1640151" y="1381972"/>
                  <a:pt x="1653988" y="1385047"/>
                </a:cubicBezTo>
                <a:cubicBezTo>
                  <a:pt x="1680604" y="1390962"/>
                  <a:pt x="1707935" y="1393147"/>
                  <a:pt x="1734671" y="1398494"/>
                </a:cubicBezTo>
                <a:cubicBezTo>
                  <a:pt x="1752793" y="1402118"/>
                  <a:pt x="1770276" y="1408635"/>
                  <a:pt x="1788459" y="1411941"/>
                </a:cubicBezTo>
                <a:cubicBezTo>
                  <a:pt x="1819643" y="1417611"/>
                  <a:pt x="1851404" y="1419718"/>
                  <a:pt x="1882588" y="1425388"/>
                </a:cubicBezTo>
                <a:cubicBezTo>
                  <a:pt x="1900771" y="1428694"/>
                  <a:pt x="1918081" y="1436221"/>
                  <a:pt x="1936377" y="1438835"/>
                </a:cubicBezTo>
                <a:cubicBezTo>
                  <a:pt x="1980971" y="1445206"/>
                  <a:pt x="2026024" y="1447800"/>
                  <a:pt x="2070847" y="1452282"/>
                </a:cubicBezTo>
                <a:cubicBezTo>
                  <a:pt x="2118338" y="1468112"/>
                  <a:pt x="2170232" y="1486556"/>
                  <a:pt x="2218765" y="1492623"/>
                </a:cubicBezTo>
                <a:lnTo>
                  <a:pt x="2326341" y="1506070"/>
                </a:lnTo>
                <a:cubicBezTo>
                  <a:pt x="2444406" y="1535588"/>
                  <a:pt x="2428628" y="1533163"/>
                  <a:pt x="2622177" y="1559859"/>
                </a:cubicBezTo>
                <a:cubicBezTo>
                  <a:pt x="2671222" y="1566624"/>
                  <a:pt x="2720788" y="1568824"/>
                  <a:pt x="2770094" y="1573306"/>
                </a:cubicBezTo>
                <a:cubicBezTo>
                  <a:pt x="2841812" y="1568824"/>
                  <a:pt x="2913863" y="1568096"/>
                  <a:pt x="2985247" y="1559859"/>
                </a:cubicBezTo>
                <a:cubicBezTo>
                  <a:pt x="3030657" y="1554619"/>
                  <a:pt x="3119718" y="1532965"/>
                  <a:pt x="3119718" y="1532965"/>
                </a:cubicBezTo>
                <a:cubicBezTo>
                  <a:pt x="3191682" y="1460998"/>
                  <a:pt x="3092092" y="1566262"/>
                  <a:pt x="3173506" y="1452282"/>
                </a:cubicBezTo>
                <a:cubicBezTo>
                  <a:pt x="3184559" y="1436807"/>
                  <a:pt x="3201673" y="1426550"/>
                  <a:pt x="3213847" y="1411941"/>
                </a:cubicBezTo>
                <a:cubicBezTo>
                  <a:pt x="3224193" y="1399526"/>
                  <a:pt x="3228121" y="1381696"/>
                  <a:pt x="3240741" y="1371600"/>
                </a:cubicBezTo>
                <a:cubicBezTo>
                  <a:pt x="3251810" y="1362745"/>
                  <a:pt x="3267636" y="1362635"/>
                  <a:pt x="3281083" y="1358153"/>
                </a:cubicBezTo>
                <a:cubicBezTo>
                  <a:pt x="3388655" y="1286438"/>
                  <a:pt x="3258675" y="1380562"/>
                  <a:pt x="3348318" y="1290918"/>
                </a:cubicBezTo>
                <a:cubicBezTo>
                  <a:pt x="3359746" y="1279490"/>
                  <a:pt x="3374627" y="1272041"/>
                  <a:pt x="3388659" y="1264023"/>
                </a:cubicBezTo>
                <a:cubicBezTo>
                  <a:pt x="3427553" y="1241798"/>
                  <a:pt x="3467769" y="1225953"/>
                  <a:pt x="3509683" y="1210235"/>
                </a:cubicBezTo>
                <a:cubicBezTo>
                  <a:pt x="3522955" y="1205258"/>
                  <a:pt x="3536577" y="1201270"/>
                  <a:pt x="3550024" y="1196788"/>
                </a:cubicBezTo>
                <a:cubicBezTo>
                  <a:pt x="3567953" y="1169894"/>
                  <a:pt x="3593591" y="1146770"/>
                  <a:pt x="3603812" y="1116106"/>
                </a:cubicBezTo>
                <a:cubicBezTo>
                  <a:pt x="3608294" y="1102659"/>
                  <a:pt x="3609966" y="1087919"/>
                  <a:pt x="3617259" y="1075765"/>
                </a:cubicBezTo>
                <a:cubicBezTo>
                  <a:pt x="3623782" y="1064893"/>
                  <a:pt x="3636233" y="1058770"/>
                  <a:pt x="3644153" y="1048870"/>
                </a:cubicBezTo>
                <a:cubicBezTo>
                  <a:pt x="3654249" y="1036250"/>
                  <a:pt x="3663819" y="1022984"/>
                  <a:pt x="3671047" y="1008529"/>
                </a:cubicBezTo>
                <a:cubicBezTo>
                  <a:pt x="3677386" y="995851"/>
                  <a:pt x="3678155" y="980866"/>
                  <a:pt x="3684494" y="968188"/>
                </a:cubicBezTo>
                <a:cubicBezTo>
                  <a:pt x="3696144" y="944888"/>
                  <a:pt x="3717436" y="917631"/>
                  <a:pt x="3738283" y="900953"/>
                </a:cubicBezTo>
                <a:cubicBezTo>
                  <a:pt x="3750903" y="890857"/>
                  <a:pt x="3765177" y="883024"/>
                  <a:pt x="3778624" y="874059"/>
                </a:cubicBezTo>
                <a:cubicBezTo>
                  <a:pt x="3816717" y="759781"/>
                  <a:pt x="3763590" y="899116"/>
                  <a:pt x="3818965" y="806823"/>
                </a:cubicBezTo>
                <a:cubicBezTo>
                  <a:pt x="3826258" y="794669"/>
                  <a:pt x="3826073" y="779160"/>
                  <a:pt x="3832412" y="766482"/>
                </a:cubicBezTo>
                <a:cubicBezTo>
                  <a:pt x="3857452" y="716402"/>
                  <a:pt x="3862473" y="730409"/>
                  <a:pt x="3899647" y="685800"/>
                </a:cubicBezTo>
                <a:cubicBezTo>
                  <a:pt x="3980332" y="588978"/>
                  <a:pt x="3868267" y="697458"/>
                  <a:pt x="3966883" y="618565"/>
                </a:cubicBezTo>
                <a:cubicBezTo>
                  <a:pt x="3993115" y="597579"/>
                  <a:pt x="3998639" y="576602"/>
                  <a:pt x="4034118" y="564776"/>
                </a:cubicBezTo>
                <a:cubicBezTo>
                  <a:pt x="4059984" y="556154"/>
                  <a:pt x="4087975" y="556206"/>
                  <a:pt x="4114800" y="551329"/>
                </a:cubicBezTo>
                <a:cubicBezTo>
                  <a:pt x="4137287" y="547240"/>
                  <a:pt x="4159623" y="542364"/>
                  <a:pt x="4182035" y="537882"/>
                </a:cubicBezTo>
                <a:cubicBezTo>
                  <a:pt x="4199270" y="542191"/>
                  <a:pt x="4256873" y="555130"/>
                  <a:pt x="4276165" y="564776"/>
                </a:cubicBezTo>
                <a:cubicBezTo>
                  <a:pt x="4290620" y="572004"/>
                  <a:pt x="4303059" y="582705"/>
                  <a:pt x="4316506" y="591670"/>
                </a:cubicBezTo>
                <a:cubicBezTo>
                  <a:pt x="4325471" y="605117"/>
                  <a:pt x="4336172" y="617557"/>
                  <a:pt x="4343400" y="632012"/>
                </a:cubicBezTo>
                <a:cubicBezTo>
                  <a:pt x="4369392" y="683998"/>
                  <a:pt x="4366429" y="781618"/>
                  <a:pt x="4370294" y="820270"/>
                </a:cubicBezTo>
                <a:cubicBezTo>
                  <a:pt x="4374333" y="860658"/>
                  <a:pt x="4378377" y="901060"/>
                  <a:pt x="4383741" y="941294"/>
                </a:cubicBezTo>
                <a:cubicBezTo>
                  <a:pt x="4387344" y="968320"/>
                  <a:pt x="4391841" y="995240"/>
                  <a:pt x="4397188" y="1021976"/>
                </a:cubicBezTo>
                <a:cubicBezTo>
                  <a:pt x="4400812" y="1040099"/>
                  <a:pt x="4410635" y="1075765"/>
                  <a:pt x="4410635" y="107576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495141" y="3859306"/>
            <a:ext cx="1179408" cy="1949823"/>
          </a:xfrm>
          <a:custGeom>
            <a:avLst/>
            <a:gdLst>
              <a:gd name="connsiteX0" fmla="*/ 21765 w 1179408"/>
              <a:gd name="connsiteY0" fmla="*/ 0 h 1949823"/>
              <a:gd name="connsiteX1" fmla="*/ 21765 w 1179408"/>
              <a:gd name="connsiteY1" fmla="*/ 416859 h 1949823"/>
              <a:gd name="connsiteX2" fmla="*/ 35212 w 1179408"/>
              <a:gd name="connsiteY2" fmla="*/ 457200 h 1949823"/>
              <a:gd name="connsiteX3" fmla="*/ 48659 w 1179408"/>
              <a:gd name="connsiteY3" fmla="*/ 537882 h 1949823"/>
              <a:gd name="connsiteX4" fmla="*/ 62106 w 1179408"/>
              <a:gd name="connsiteY4" fmla="*/ 591670 h 1949823"/>
              <a:gd name="connsiteX5" fmla="*/ 115894 w 1179408"/>
              <a:gd name="connsiteY5" fmla="*/ 806823 h 1949823"/>
              <a:gd name="connsiteX6" fmla="*/ 169683 w 1179408"/>
              <a:gd name="connsiteY6" fmla="*/ 887506 h 1949823"/>
              <a:gd name="connsiteX7" fmla="*/ 236918 w 1179408"/>
              <a:gd name="connsiteY7" fmla="*/ 1008529 h 1949823"/>
              <a:gd name="connsiteX8" fmla="*/ 304153 w 1179408"/>
              <a:gd name="connsiteY8" fmla="*/ 1062318 h 1949823"/>
              <a:gd name="connsiteX9" fmla="*/ 344494 w 1179408"/>
              <a:gd name="connsiteY9" fmla="*/ 1089212 h 1949823"/>
              <a:gd name="connsiteX10" fmla="*/ 425177 w 1179408"/>
              <a:gd name="connsiteY10" fmla="*/ 1116106 h 1949823"/>
              <a:gd name="connsiteX11" fmla="*/ 465518 w 1179408"/>
              <a:gd name="connsiteY11" fmla="*/ 1143000 h 1949823"/>
              <a:gd name="connsiteX12" fmla="*/ 599988 w 1179408"/>
              <a:gd name="connsiteY12" fmla="*/ 1183341 h 1949823"/>
              <a:gd name="connsiteX13" fmla="*/ 640330 w 1179408"/>
              <a:gd name="connsiteY13" fmla="*/ 1196788 h 1949823"/>
              <a:gd name="connsiteX14" fmla="*/ 815141 w 1179408"/>
              <a:gd name="connsiteY14" fmla="*/ 1223682 h 1949823"/>
              <a:gd name="connsiteX15" fmla="*/ 855483 w 1179408"/>
              <a:gd name="connsiteY15" fmla="*/ 1237129 h 1949823"/>
              <a:gd name="connsiteX16" fmla="*/ 989953 w 1179408"/>
              <a:gd name="connsiteY16" fmla="*/ 1264023 h 1949823"/>
              <a:gd name="connsiteX17" fmla="*/ 1070635 w 1179408"/>
              <a:gd name="connsiteY17" fmla="*/ 1290918 h 1949823"/>
              <a:gd name="connsiteX18" fmla="*/ 1097530 w 1179408"/>
              <a:gd name="connsiteY18" fmla="*/ 1317812 h 1949823"/>
              <a:gd name="connsiteX19" fmla="*/ 1110977 w 1179408"/>
              <a:gd name="connsiteY19" fmla="*/ 1358153 h 1949823"/>
              <a:gd name="connsiteX20" fmla="*/ 1137871 w 1179408"/>
              <a:gd name="connsiteY20" fmla="*/ 1465729 h 1949823"/>
              <a:gd name="connsiteX21" fmla="*/ 1164765 w 1179408"/>
              <a:gd name="connsiteY21" fmla="*/ 1600200 h 1949823"/>
              <a:gd name="connsiteX22" fmla="*/ 1178212 w 1179408"/>
              <a:gd name="connsiteY22" fmla="*/ 1949823 h 19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9408" h="1949823">
                <a:moveTo>
                  <a:pt x="21765" y="0"/>
                </a:moveTo>
                <a:cubicBezTo>
                  <a:pt x="-12899" y="173320"/>
                  <a:pt x="-1009" y="86638"/>
                  <a:pt x="21765" y="416859"/>
                </a:cubicBezTo>
                <a:cubicBezTo>
                  <a:pt x="22740" y="431000"/>
                  <a:pt x="32137" y="443363"/>
                  <a:pt x="35212" y="457200"/>
                </a:cubicBezTo>
                <a:cubicBezTo>
                  <a:pt x="41127" y="483816"/>
                  <a:pt x="43312" y="511146"/>
                  <a:pt x="48659" y="537882"/>
                </a:cubicBezTo>
                <a:cubicBezTo>
                  <a:pt x="52283" y="556004"/>
                  <a:pt x="58234" y="573599"/>
                  <a:pt x="62106" y="591670"/>
                </a:cubicBezTo>
                <a:cubicBezTo>
                  <a:pt x="66394" y="611679"/>
                  <a:pt x="92013" y="771001"/>
                  <a:pt x="115894" y="806823"/>
                </a:cubicBezTo>
                <a:lnTo>
                  <a:pt x="169683" y="887506"/>
                </a:lnTo>
                <a:cubicBezTo>
                  <a:pt x="183696" y="929544"/>
                  <a:pt x="197286" y="982107"/>
                  <a:pt x="236918" y="1008529"/>
                </a:cubicBezTo>
                <a:cubicBezTo>
                  <a:pt x="361082" y="1091305"/>
                  <a:pt x="208349" y="985673"/>
                  <a:pt x="304153" y="1062318"/>
                </a:cubicBezTo>
                <a:cubicBezTo>
                  <a:pt x="316773" y="1072414"/>
                  <a:pt x="329726" y="1082648"/>
                  <a:pt x="344494" y="1089212"/>
                </a:cubicBezTo>
                <a:cubicBezTo>
                  <a:pt x="370400" y="1100726"/>
                  <a:pt x="425177" y="1116106"/>
                  <a:pt x="425177" y="1116106"/>
                </a:cubicBezTo>
                <a:cubicBezTo>
                  <a:pt x="438624" y="1125071"/>
                  <a:pt x="450750" y="1136436"/>
                  <a:pt x="465518" y="1143000"/>
                </a:cubicBezTo>
                <a:cubicBezTo>
                  <a:pt x="523037" y="1168564"/>
                  <a:pt x="545228" y="1167695"/>
                  <a:pt x="599988" y="1183341"/>
                </a:cubicBezTo>
                <a:cubicBezTo>
                  <a:pt x="613617" y="1187235"/>
                  <a:pt x="626579" y="1193350"/>
                  <a:pt x="640330" y="1196788"/>
                </a:cubicBezTo>
                <a:cubicBezTo>
                  <a:pt x="701934" y="1212189"/>
                  <a:pt x="749819" y="1215517"/>
                  <a:pt x="815141" y="1223682"/>
                </a:cubicBezTo>
                <a:cubicBezTo>
                  <a:pt x="828588" y="1228164"/>
                  <a:pt x="841646" y="1234054"/>
                  <a:pt x="855483" y="1237129"/>
                </a:cubicBezTo>
                <a:cubicBezTo>
                  <a:pt x="948934" y="1257896"/>
                  <a:pt x="913415" y="1241061"/>
                  <a:pt x="989953" y="1264023"/>
                </a:cubicBezTo>
                <a:cubicBezTo>
                  <a:pt x="1017106" y="1272169"/>
                  <a:pt x="1070635" y="1290918"/>
                  <a:pt x="1070635" y="1290918"/>
                </a:cubicBezTo>
                <a:cubicBezTo>
                  <a:pt x="1079600" y="1299883"/>
                  <a:pt x="1091007" y="1306941"/>
                  <a:pt x="1097530" y="1317812"/>
                </a:cubicBezTo>
                <a:cubicBezTo>
                  <a:pt x="1104823" y="1329966"/>
                  <a:pt x="1107247" y="1344478"/>
                  <a:pt x="1110977" y="1358153"/>
                </a:cubicBezTo>
                <a:cubicBezTo>
                  <a:pt x="1120702" y="1393813"/>
                  <a:pt x="1132644" y="1429138"/>
                  <a:pt x="1137871" y="1465729"/>
                </a:cubicBezTo>
                <a:cubicBezTo>
                  <a:pt x="1153323" y="1573891"/>
                  <a:pt x="1141295" y="1529790"/>
                  <a:pt x="1164765" y="1600200"/>
                </a:cubicBezTo>
                <a:cubicBezTo>
                  <a:pt x="1185348" y="1806032"/>
                  <a:pt x="1178212" y="1689623"/>
                  <a:pt x="1178212" y="1949823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04956" y="2237309"/>
            <a:ext cx="7362" cy="18706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495141" y="2180361"/>
            <a:ext cx="20879" cy="1068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84693" y="2362200"/>
            <a:ext cx="222088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804956" y="2362200"/>
            <a:ext cx="155042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06801" y="210059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200 </a:t>
            </a:r>
            <a:r>
              <a:rPr lang="en-US" sz="2800" dirty="0" err="1" smtClean="0">
                <a:solidFill>
                  <a:srgbClr val="FFFF00"/>
                </a:solidFill>
              </a:rPr>
              <a:t>ft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89978" y="6307373"/>
            <a:ext cx="2069156" cy="52322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PD = .02 IWC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959134" y="6245962"/>
            <a:ext cx="3383342" cy="3230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96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725" y="228600"/>
            <a:ext cx="676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 and Friction Rate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200" y="1072988"/>
            <a:ext cx="5843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What if the duct length was 20 </a:t>
            </a:r>
            <a:r>
              <a:rPr lang="en-US" sz="3200" dirty="0" err="1" smtClean="0">
                <a:solidFill>
                  <a:srgbClr val="FFFF00"/>
                </a:solidFill>
              </a:rPr>
              <a:t>ft</a:t>
            </a:r>
            <a:r>
              <a:rPr lang="en-US" sz="32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FR = 0.02 x 100 </a:t>
            </a:r>
            <a:r>
              <a:rPr lang="en-US" sz="3200" dirty="0">
                <a:solidFill>
                  <a:srgbClr val="FFFF00"/>
                </a:solidFill>
              </a:rPr>
              <a:t>÷ </a:t>
            </a:r>
            <a:r>
              <a:rPr lang="en-US" sz="3200" dirty="0" smtClean="0">
                <a:solidFill>
                  <a:srgbClr val="FFFF00"/>
                </a:solidFill>
              </a:rPr>
              <a:t>20 = 0.1</a:t>
            </a:r>
          </a:p>
        </p:txBody>
      </p:sp>
      <p:sp>
        <p:nvSpPr>
          <p:cNvPr id="4" name="Teardrop 3"/>
          <p:cNvSpPr/>
          <p:nvPr/>
        </p:nvSpPr>
        <p:spPr>
          <a:xfrm>
            <a:off x="533400" y="3657600"/>
            <a:ext cx="1524000" cy="1447800"/>
          </a:xfrm>
          <a:prstGeom prst="teardrop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7637" y="4003903"/>
            <a:ext cx="755525" cy="762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3258" y="3657600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684929" y="4249271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2458" y="4858871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338917" y="3801036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2270" y="2752164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14668" y="2761966"/>
            <a:ext cx="791383" cy="8956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92362" y="3700883"/>
            <a:ext cx="762000" cy="82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4571999"/>
            <a:ext cx="779930" cy="759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4728" y="4941643"/>
            <a:ext cx="779930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7788" y="3328832"/>
            <a:ext cx="860611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084182" y="3661379"/>
            <a:ext cx="2021542" cy="10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87788" y="2785766"/>
            <a:ext cx="0" cy="2039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04956" y="4247518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30463" y="3349802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42476" y="3349802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81193" y="4261738"/>
            <a:ext cx="254398" cy="1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27190" y="3719964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00080" y="4601135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496" y="5846315"/>
            <a:ext cx="2361504" cy="102065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2804956" y="4765903"/>
            <a:ext cx="4389220" cy="1581109"/>
          </a:xfrm>
          <a:custGeom>
            <a:avLst/>
            <a:gdLst>
              <a:gd name="connsiteX0" fmla="*/ 0 w 4410635"/>
              <a:gd name="connsiteY0" fmla="*/ 0 h 1573306"/>
              <a:gd name="connsiteX1" fmla="*/ 26894 w 4410635"/>
              <a:gd name="connsiteY1" fmla="*/ 147918 h 1573306"/>
              <a:gd name="connsiteX2" fmla="*/ 40341 w 4410635"/>
              <a:gd name="connsiteY2" fmla="*/ 215153 h 1573306"/>
              <a:gd name="connsiteX3" fmla="*/ 80683 w 4410635"/>
              <a:gd name="connsiteY3" fmla="*/ 336176 h 1573306"/>
              <a:gd name="connsiteX4" fmla="*/ 94130 w 4410635"/>
              <a:gd name="connsiteY4" fmla="*/ 376518 h 1573306"/>
              <a:gd name="connsiteX5" fmla="*/ 161365 w 4410635"/>
              <a:gd name="connsiteY5" fmla="*/ 510988 h 1573306"/>
              <a:gd name="connsiteX6" fmla="*/ 215153 w 4410635"/>
              <a:gd name="connsiteY6" fmla="*/ 591670 h 1573306"/>
              <a:gd name="connsiteX7" fmla="*/ 242047 w 4410635"/>
              <a:gd name="connsiteY7" fmla="*/ 658906 h 1573306"/>
              <a:gd name="connsiteX8" fmla="*/ 309283 w 4410635"/>
              <a:gd name="connsiteY8" fmla="*/ 726141 h 1573306"/>
              <a:gd name="connsiteX9" fmla="*/ 403412 w 4410635"/>
              <a:gd name="connsiteY9" fmla="*/ 847165 h 1573306"/>
              <a:gd name="connsiteX10" fmla="*/ 443753 w 4410635"/>
              <a:gd name="connsiteY10" fmla="*/ 887506 h 1573306"/>
              <a:gd name="connsiteX11" fmla="*/ 470647 w 4410635"/>
              <a:gd name="connsiteY11" fmla="*/ 927847 h 1573306"/>
              <a:gd name="connsiteX12" fmla="*/ 524435 w 4410635"/>
              <a:gd name="connsiteY12" fmla="*/ 954741 h 1573306"/>
              <a:gd name="connsiteX13" fmla="*/ 551330 w 4410635"/>
              <a:gd name="connsiteY13" fmla="*/ 981635 h 1573306"/>
              <a:gd name="connsiteX14" fmla="*/ 685800 w 4410635"/>
              <a:gd name="connsiteY14" fmla="*/ 1075765 h 1573306"/>
              <a:gd name="connsiteX15" fmla="*/ 726141 w 4410635"/>
              <a:gd name="connsiteY15" fmla="*/ 1102659 h 1573306"/>
              <a:gd name="connsiteX16" fmla="*/ 793377 w 4410635"/>
              <a:gd name="connsiteY16" fmla="*/ 1129553 h 1573306"/>
              <a:gd name="connsiteX17" fmla="*/ 900953 w 4410635"/>
              <a:gd name="connsiteY17" fmla="*/ 1156447 h 1573306"/>
              <a:gd name="connsiteX18" fmla="*/ 1089212 w 4410635"/>
              <a:gd name="connsiteY18" fmla="*/ 1237129 h 1573306"/>
              <a:gd name="connsiteX19" fmla="*/ 1237130 w 4410635"/>
              <a:gd name="connsiteY19" fmla="*/ 1264023 h 1573306"/>
              <a:gd name="connsiteX20" fmla="*/ 1317812 w 4410635"/>
              <a:gd name="connsiteY20" fmla="*/ 1290918 h 1573306"/>
              <a:gd name="connsiteX21" fmla="*/ 1398494 w 4410635"/>
              <a:gd name="connsiteY21" fmla="*/ 1304365 h 1573306"/>
              <a:gd name="connsiteX22" fmla="*/ 1519518 w 4410635"/>
              <a:gd name="connsiteY22" fmla="*/ 1344706 h 1573306"/>
              <a:gd name="connsiteX23" fmla="*/ 1559859 w 4410635"/>
              <a:gd name="connsiteY23" fmla="*/ 1358153 h 1573306"/>
              <a:gd name="connsiteX24" fmla="*/ 1613647 w 4410635"/>
              <a:gd name="connsiteY24" fmla="*/ 1371600 h 1573306"/>
              <a:gd name="connsiteX25" fmla="*/ 1653988 w 4410635"/>
              <a:gd name="connsiteY25" fmla="*/ 1385047 h 1573306"/>
              <a:gd name="connsiteX26" fmla="*/ 1734671 w 4410635"/>
              <a:gd name="connsiteY26" fmla="*/ 1398494 h 1573306"/>
              <a:gd name="connsiteX27" fmla="*/ 1788459 w 4410635"/>
              <a:gd name="connsiteY27" fmla="*/ 1411941 h 1573306"/>
              <a:gd name="connsiteX28" fmla="*/ 1882588 w 4410635"/>
              <a:gd name="connsiteY28" fmla="*/ 1425388 h 1573306"/>
              <a:gd name="connsiteX29" fmla="*/ 1936377 w 4410635"/>
              <a:gd name="connsiteY29" fmla="*/ 1438835 h 1573306"/>
              <a:gd name="connsiteX30" fmla="*/ 2070847 w 4410635"/>
              <a:gd name="connsiteY30" fmla="*/ 1452282 h 1573306"/>
              <a:gd name="connsiteX31" fmla="*/ 2218765 w 4410635"/>
              <a:gd name="connsiteY31" fmla="*/ 1492623 h 1573306"/>
              <a:gd name="connsiteX32" fmla="*/ 2326341 w 4410635"/>
              <a:gd name="connsiteY32" fmla="*/ 1506070 h 1573306"/>
              <a:gd name="connsiteX33" fmla="*/ 2622177 w 4410635"/>
              <a:gd name="connsiteY33" fmla="*/ 1559859 h 1573306"/>
              <a:gd name="connsiteX34" fmla="*/ 2770094 w 4410635"/>
              <a:gd name="connsiteY34" fmla="*/ 1573306 h 1573306"/>
              <a:gd name="connsiteX35" fmla="*/ 2985247 w 4410635"/>
              <a:gd name="connsiteY35" fmla="*/ 1559859 h 1573306"/>
              <a:gd name="connsiteX36" fmla="*/ 3119718 w 4410635"/>
              <a:gd name="connsiteY36" fmla="*/ 1532965 h 1573306"/>
              <a:gd name="connsiteX37" fmla="*/ 3173506 w 4410635"/>
              <a:gd name="connsiteY37" fmla="*/ 1452282 h 1573306"/>
              <a:gd name="connsiteX38" fmla="*/ 3213847 w 4410635"/>
              <a:gd name="connsiteY38" fmla="*/ 1411941 h 1573306"/>
              <a:gd name="connsiteX39" fmla="*/ 3240741 w 4410635"/>
              <a:gd name="connsiteY39" fmla="*/ 1371600 h 1573306"/>
              <a:gd name="connsiteX40" fmla="*/ 3281083 w 4410635"/>
              <a:gd name="connsiteY40" fmla="*/ 1358153 h 1573306"/>
              <a:gd name="connsiteX41" fmla="*/ 3348318 w 4410635"/>
              <a:gd name="connsiteY41" fmla="*/ 1290918 h 1573306"/>
              <a:gd name="connsiteX42" fmla="*/ 3388659 w 4410635"/>
              <a:gd name="connsiteY42" fmla="*/ 1264023 h 1573306"/>
              <a:gd name="connsiteX43" fmla="*/ 3509683 w 4410635"/>
              <a:gd name="connsiteY43" fmla="*/ 1210235 h 1573306"/>
              <a:gd name="connsiteX44" fmla="*/ 3550024 w 4410635"/>
              <a:gd name="connsiteY44" fmla="*/ 1196788 h 1573306"/>
              <a:gd name="connsiteX45" fmla="*/ 3603812 w 4410635"/>
              <a:gd name="connsiteY45" fmla="*/ 1116106 h 1573306"/>
              <a:gd name="connsiteX46" fmla="*/ 3617259 w 4410635"/>
              <a:gd name="connsiteY46" fmla="*/ 1075765 h 1573306"/>
              <a:gd name="connsiteX47" fmla="*/ 3644153 w 4410635"/>
              <a:gd name="connsiteY47" fmla="*/ 1048870 h 1573306"/>
              <a:gd name="connsiteX48" fmla="*/ 3671047 w 4410635"/>
              <a:gd name="connsiteY48" fmla="*/ 1008529 h 1573306"/>
              <a:gd name="connsiteX49" fmla="*/ 3684494 w 4410635"/>
              <a:gd name="connsiteY49" fmla="*/ 968188 h 1573306"/>
              <a:gd name="connsiteX50" fmla="*/ 3738283 w 4410635"/>
              <a:gd name="connsiteY50" fmla="*/ 900953 h 1573306"/>
              <a:gd name="connsiteX51" fmla="*/ 3778624 w 4410635"/>
              <a:gd name="connsiteY51" fmla="*/ 874059 h 1573306"/>
              <a:gd name="connsiteX52" fmla="*/ 3818965 w 4410635"/>
              <a:gd name="connsiteY52" fmla="*/ 806823 h 1573306"/>
              <a:gd name="connsiteX53" fmla="*/ 3832412 w 4410635"/>
              <a:gd name="connsiteY53" fmla="*/ 766482 h 1573306"/>
              <a:gd name="connsiteX54" fmla="*/ 3899647 w 4410635"/>
              <a:gd name="connsiteY54" fmla="*/ 685800 h 1573306"/>
              <a:gd name="connsiteX55" fmla="*/ 3966883 w 4410635"/>
              <a:gd name="connsiteY55" fmla="*/ 618565 h 1573306"/>
              <a:gd name="connsiteX56" fmla="*/ 4034118 w 4410635"/>
              <a:gd name="connsiteY56" fmla="*/ 564776 h 1573306"/>
              <a:gd name="connsiteX57" fmla="*/ 4114800 w 4410635"/>
              <a:gd name="connsiteY57" fmla="*/ 551329 h 1573306"/>
              <a:gd name="connsiteX58" fmla="*/ 4182035 w 4410635"/>
              <a:gd name="connsiteY58" fmla="*/ 537882 h 1573306"/>
              <a:gd name="connsiteX59" fmla="*/ 4276165 w 4410635"/>
              <a:gd name="connsiteY59" fmla="*/ 564776 h 1573306"/>
              <a:gd name="connsiteX60" fmla="*/ 4316506 w 4410635"/>
              <a:gd name="connsiteY60" fmla="*/ 591670 h 1573306"/>
              <a:gd name="connsiteX61" fmla="*/ 4343400 w 4410635"/>
              <a:gd name="connsiteY61" fmla="*/ 632012 h 1573306"/>
              <a:gd name="connsiteX62" fmla="*/ 4370294 w 4410635"/>
              <a:gd name="connsiteY62" fmla="*/ 820270 h 1573306"/>
              <a:gd name="connsiteX63" fmla="*/ 4383741 w 4410635"/>
              <a:gd name="connsiteY63" fmla="*/ 941294 h 1573306"/>
              <a:gd name="connsiteX64" fmla="*/ 4397188 w 4410635"/>
              <a:gd name="connsiteY64" fmla="*/ 1021976 h 1573306"/>
              <a:gd name="connsiteX65" fmla="*/ 4410635 w 4410635"/>
              <a:gd name="connsiteY65" fmla="*/ 1075765 h 15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10635" h="1573306">
                <a:moveTo>
                  <a:pt x="0" y="0"/>
                </a:moveTo>
                <a:cubicBezTo>
                  <a:pt x="33216" y="166080"/>
                  <a:pt x="-7515" y="-41331"/>
                  <a:pt x="26894" y="147918"/>
                </a:cubicBezTo>
                <a:cubicBezTo>
                  <a:pt x="30982" y="170405"/>
                  <a:pt x="34062" y="193177"/>
                  <a:pt x="40341" y="215153"/>
                </a:cubicBezTo>
                <a:cubicBezTo>
                  <a:pt x="52023" y="256040"/>
                  <a:pt x="67236" y="295835"/>
                  <a:pt x="80683" y="336176"/>
                </a:cubicBezTo>
                <a:cubicBezTo>
                  <a:pt x="85165" y="349623"/>
                  <a:pt x="87791" y="363840"/>
                  <a:pt x="94130" y="376518"/>
                </a:cubicBezTo>
                <a:cubicBezTo>
                  <a:pt x="116542" y="421341"/>
                  <a:pt x="133567" y="469291"/>
                  <a:pt x="161365" y="510988"/>
                </a:cubicBezTo>
                <a:cubicBezTo>
                  <a:pt x="179294" y="537882"/>
                  <a:pt x="199675" y="563294"/>
                  <a:pt x="215153" y="591670"/>
                </a:cubicBezTo>
                <a:cubicBezTo>
                  <a:pt x="226712" y="612861"/>
                  <a:pt x="228204" y="639131"/>
                  <a:pt x="242047" y="658906"/>
                </a:cubicBezTo>
                <a:cubicBezTo>
                  <a:pt x="260223" y="684872"/>
                  <a:pt x="288656" y="702076"/>
                  <a:pt x="309283" y="726141"/>
                </a:cubicBezTo>
                <a:cubicBezTo>
                  <a:pt x="342543" y="764944"/>
                  <a:pt x="367274" y="811027"/>
                  <a:pt x="403412" y="847165"/>
                </a:cubicBezTo>
                <a:cubicBezTo>
                  <a:pt x="416859" y="860612"/>
                  <a:pt x="431579" y="872897"/>
                  <a:pt x="443753" y="887506"/>
                </a:cubicBezTo>
                <a:cubicBezTo>
                  <a:pt x="454099" y="899921"/>
                  <a:pt x="458232" y="917501"/>
                  <a:pt x="470647" y="927847"/>
                </a:cubicBezTo>
                <a:cubicBezTo>
                  <a:pt x="486046" y="940680"/>
                  <a:pt x="507756" y="943622"/>
                  <a:pt x="524435" y="954741"/>
                </a:cubicBezTo>
                <a:cubicBezTo>
                  <a:pt x="534984" y="961774"/>
                  <a:pt x="541590" y="973519"/>
                  <a:pt x="551330" y="981635"/>
                </a:cubicBezTo>
                <a:cubicBezTo>
                  <a:pt x="591152" y="1014819"/>
                  <a:pt x="643906" y="1047835"/>
                  <a:pt x="685800" y="1075765"/>
                </a:cubicBezTo>
                <a:cubicBezTo>
                  <a:pt x="699247" y="1084730"/>
                  <a:pt x="711136" y="1096657"/>
                  <a:pt x="726141" y="1102659"/>
                </a:cubicBezTo>
                <a:cubicBezTo>
                  <a:pt x="748553" y="1111624"/>
                  <a:pt x="770257" y="1122617"/>
                  <a:pt x="793377" y="1129553"/>
                </a:cubicBezTo>
                <a:cubicBezTo>
                  <a:pt x="848571" y="1146111"/>
                  <a:pt x="855017" y="1135567"/>
                  <a:pt x="900953" y="1156447"/>
                </a:cubicBezTo>
                <a:cubicBezTo>
                  <a:pt x="995025" y="1199207"/>
                  <a:pt x="997975" y="1214320"/>
                  <a:pt x="1089212" y="1237129"/>
                </a:cubicBezTo>
                <a:cubicBezTo>
                  <a:pt x="1212175" y="1267870"/>
                  <a:pt x="1126614" y="1233882"/>
                  <a:pt x="1237130" y="1264023"/>
                </a:cubicBezTo>
                <a:cubicBezTo>
                  <a:pt x="1264480" y="1271482"/>
                  <a:pt x="1289849" y="1286257"/>
                  <a:pt x="1317812" y="1290918"/>
                </a:cubicBezTo>
                <a:cubicBezTo>
                  <a:pt x="1344706" y="1295400"/>
                  <a:pt x="1372043" y="1297752"/>
                  <a:pt x="1398494" y="1304365"/>
                </a:cubicBezTo>
                <a:cubicBezTo>
                  <a:pt x="1398499" y="1304366"/>
                  <a:pt x="1499345" y="1337982"/>
                  <a:pt x="1519518" y="1344706"/>
                </a:cubicBezTo>
                <a:cubicBezTo>
                  <a:pt x="1532965" y="1349188"/>
                  <a:pt x="1546108" y="1354715"/>
                  <a:pt x="1559859" y="1358153"/>
                </a:cubicBezTo>
                <a:cubicBezTo>
                  <a:pt x="1577788" y="1362635"/>
                  <a:pt x="1595877" y="1366523"/>
                  <a:pt x="1613647" y="1371600"/>
                </a:cubicBezTo>
                <a:cubicBezTo>
                  <a:pt x="1627276" y="1375494"/>
                  <a:pt x="1640151" y="1381972"/>
                  <a:pt x="1653988" y="1385047"/>
                </a:cubicBezTo>
                <a:cubicBezTo>
                  <a:pt x="1680604" y="1390962"/>
                  <a:pt x="1707935" y="1393147"/>
                  <a:pt x="1734671" y="1398494"/>
                </a:cubicBezTo>
                <a:cubicBezTo>
                  <a:pt x="1752793" y="1402118"/>
                  <a:pt x="1770276" y="1408635"/>
                  <a:pt x="1788459" y="1411941"/>
                </a:cubicBezTo>
                <a:cubicBezTo>
                  <a:pt x="1819643" y="1417611"/>
                  <a:pt x="1851404" y="1419718"/>
                  <a:pt x="1882588" y="1425388"/>
                </a:cubicBezTo>
                <a:cubicBezTo>
                  <a:pt x="1900771" y="1428694"/>
                  <a:pt x="1918081" y="1436221"/>
                  <a:pt x="1936377" y="1438835"/>
                </a:cubicBezTo>
                <a:cubicBezTo>
                  <a:pt x="1980971" y="1445206"/>
                  <a:pt x="2026024" y="1447800"/>
                  <a:pt x="2070847" y="1452282"/>
                </a:cubicBezTo>
                <a:cubicBezTo>
                  <a:pt x="2118338" y="1468112"/>
                  <a:pt x="2170232" y="1486556"/>
                  <a:pt x="2218765" y="1492623"/>
                </a:cubicBezTo>
                <a:lnTo>
                  <a:pt x="2326341" y="1506070"/>
                </a:lnTo>
                <a:cubicBezTo>
                  <a:pt x="2444406" y="1535588"/>
                  <a:pt x="2428628" y="1533163"/>
                  <a:pt x="2622177" y="1559859"/>
                </a:cubicBezTo>
                <a:cubicBezTo>
                  <a:pt x="2671222" y="1566624"/>
                  <a:pt x="2720788" y="1568824"/>
                  <a:pt x="2770094" y="1573306"/>
                </a:cubicBezTo>
                <a:cubicBezTo>
                  <a:pt x="2841812" y="1568824"/>
                  <a:pt x="2913863" y="1568096"/>
                  <a:pt x="2985247" y="1559859"/>
                </a:cubicBezTo>
                <a:cubicBezTo>
                  <a:pt x="3030657" y="1554619"/>
                  <a:pt x="3119718" y="1532965"/>
                  <a:pt x="3119718" y="1532965"/>
                </a:cubicBezTo>
                <a:cubicBezTo>
                  <a:pt x="3191682" y="1460998"/>
                  <a:pt x="3092092" y="1566262"/>
                  <a:pt x="3173506" y="1452282"/>
                </a:cubicBezTo>
                <a:cubicBezTo>
                  <a:pt x="3184559" y="1436807"/>
                  <a:pt x="3201673" y="1426550"/>
                  <a:pt x="3213847" y="1411941"/>
                </a:cubicBezTo>
                <a:cubicBezTo>
                  <a:pt x="3224193" y="1399526"/>
                  <a:pt x="3228121" y="1381696"/>
                  <a:pt x="3240741" y="1371600"/>
                </a:cubicBezTo>
                <a:cubicBezTo>
                  <a:pt x="3251810" y="1362745"/>
                  <a:pt x="3267636" y="1362635"/>
                  <a:pt x="3281083" y="1358153"/>
                </a:cubicBezTo>
                <a:cubicBezTo>
                  <a:pt x="3388655" y="1286438"/>
                  <a:pt x="3258675" y="1380562"/>
                  <a:pt x="3348318" y="1290918"/>
                </a:cubicBezTo>
                <a:cubicBezTo>
                  <a:pt x="3359746" y="1279490"/>
                  <a:pt x="3374627" y="1272041"/>
                  <a:pt x="3388659" y="1264023"/>
                </a:cubicBezTo>
                <a:cubicBezTo>
                  <a:pt x="3427553" y="1241798"/>
                  <a:pt x="3467769" y="1225953"/>
                  <a:pt x="3509683" y="1210235"/>
                </a:cubicBezTo>
                <a:cubicBezTo>
                  <a:pt x="3522955" y="1205258"/>
                  <a:pt x="3536577" y="1201270"/>
                  <a:pt x="3550024" y="1196788"/>
                </a:cubicBezTo>
                <a:cubicBezTo>
                  <a:pt x="3567953" y="1169894"/>
                  <a:pt x="3593591" y="1146770"/>
                  <a:pt x="3603812" y="1116106"/>
                </a:cubicBezTo>
                <a:cubicBezTo>
                  <a:pt x="3608294" y="1102659"/>
                  <a:pt x="3609966" y="1087919"/>
                  <a:pt x="3617259" y="1075765"/>
                </a:cubicBezTo>
                <a:cubicBezTo>
                  <a:pt x="3623782" y="1064893"/>
                  <a:pt x="3636233" y="1058770"/>
                  <a:pt x="3644153" y="1048870"/>
                </a:cubicBezTo>
                <a:cubicBezTo>
                  <a:pt x="3654249" y="1036250"/>
                  <a:pt x="3663819" y="1022984"/>
                  <a:pt x="3671047" y="1008529"/>
                </a:cubicBezTo>
                <a:cubicBezTo>
                  <a:pt x="3677386" y="995851"/>
                  <a:pt x="3678155" y="980866"/>
                  <a:pt x="3684494" y="968188"/>
                </a:cubicBezTo>
                <a:cubicBezTo>
                  <a:pt x="3696144" y="944888"/>
                  <a:pt x="3717436" y="917631"/>
                  <a:pt x="3738283" y="900953"/>
                </a:cubicBezTo>
                <a:cubicBezTo>
                  <a:pt x="3750903" y="890857"/>
                  <a:pt x="3765177" y="883024"/>
                  <a:pt x="3778624" y="874059"/>
                </a:cubicBezTo>
                <a:cubicBezTo>
                  <a:pt x="3816717" y="759781"/>
                  <a:pt x="3763590" y="899116"/>
                  <a:pt x="3818965" y="806823"/>
                </a:cubicBezTo>
                <a:cubicBezTo>
                  <a:pt x="3826258" y="794669"/>
                  <a:pt x="3826073" y="779160"/>
                  <a:pt x="3832412" y="766482"/>
                </a:cubicBezTo>
                <a:cubicBezTo>
                  <a:pt x="3857452" y="716402"/>
                  <a:pt x="3862473" y="730409"/>
                  <a:pt x="3899647" y="685800"/>
                </a:cubicBezTo>
                <a:cubicBezTo>
                  <a:pt x="3980332" y="588978"/>
                  <a:pt x="3868267" y="697458"/>
                  <a:pt x="3966883" y="618565"/>
                </a:cubicBezTo>
                <a:cubicBezTo>
                  <a:pt x="3993115" y="597579"/>
                  <a:pt x="3998639" y="576602"/>
                  <a:pt x="4034118" y="564776"/>
                </a:cubicBezTo>
                <a:cubicBezTo>
                  <a:pt x="4059984" y="556154"/>
                  <a:pt x="4087975" y="556206"/>
                  <a:pt x="4114800" y="551329"/>
                </a:cubicBezTo>
                <a:cubicBezTo>
                  <a:pt x="4137287" y="547240"/>
                  <a:pt x="4159623" y="542364"/>
                  <a:pt x="4182035" y="537882"/>
                </a:cubicBezTo>
                <a:cubicBezTo>
                  <a:pt x="4199270" y="542191"/>
                  <a:pt x="4256873" y="555130"/>
                  <a:pt x="4276165" y="564776"/>
                </a:cubicBezTo>
                <a:cubicBezTo>
                  <a:pt x="4290620" y="572004"/>
                  <a:pt x="4303059" y="582705"/>
                  <a:pt x="4316506" y="591670"/>
                </a:cubicBezTo>
                <a:cubicBezTo>
                  <a:pt x="4325471" y="605117"/>
                  <a:pt x="4336172" y="617557"/>
                  <a:pt x="4343400" y="632012"/>
                </a:cubicBezTo>
                <a:cubicBezTo>
                  <a:pt x="4369392" y="683998"/>
                  <a:pt x="4366429" y="781618"/>
                  <a:pt x="4370294" y="820270"/>
                </a:cubicBezTo>
                <a:cubicBezTo>
                  <a:pt x="4374333" y="860658"/>
                  <a:pt x="4378377" y="901060"/>
                  <a:pt x="4383741" y="941294"/>
                </a:cubicBezTo>
                <a:cubicBezTo>
                  <a:pt x="4387344" y="968320"/>
                  <a:pt x="4391841" y="995240"/>
                  <a:pt x="4397188" y="1021976"/>
                </a:cubicBezTo>
                <a:cubicBezTo>
                  <a:pt x="4400812" y="1040099"/>
                  <a:pt x="4410635" y="1075765"/>
                  <a:pt x="4410635" y="107576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495141" y="3859306"/>
            <a:ext cx="1179408" cy="1949823"/>
          </a:xfrm>
          <a:custGeom>
            <a:avLst/>
            <a:gdLst>
              <a:gd name="connsiteX0" fmla="*/ 21765 w 1179408"/>
              <a:gd name="connsiteY0" fmla="*/ 0 h 1949823"/>
              <a:gd name="connsiteX1" fmla="*/ 21765 w 1179408"/>
              <a:gd name="connsiteY1" fmla="*/ 416859 h 1949823"/>
              <a:gd name="connsiteX2" fmla="*/ 35212 w 1179408"/>
              <a:gd name="connsiteY2" fmla="*/ 457200 h 1949823"/>
              <a:gd name="connsiteX3" fmla="*/ 48659 w 1179408"/>
              <a:gd name="connsiteY3" fmla="*/ 537882 h 1949823"/>
              <a:gd name="connsiteX4" fmla="*/ 62106 w 1179408"/>
              <a:gd name="connsiteY4" fmla="*/ 591670 h 1949823"/>
              <a:gd name="connsiteX5" fmla="*/ 115894 w 1179408"/>
              <a:gd name="connsiteY5" fmla="*/ 806823 h 1949823"/>
              <a:gd name="connsiteX6" fmla="*/ 169683 w 1179408"/>
              <a:gd name="connsiteY6" fmla="*/ 887506 h 1949823"/>
              <a:gd name="connsiteX7" fmla="*/ 236918 w 1179408"/>
              <a:gd name="connsiteY7" fmla="*/ 1008529 h 1949823"/>
              <a:gd name="connsiteX8" fmla="*/ 304153 w 1179408"/>
              <a:gd name="connsiteY8" fmla="*/ 1062318 h 1949823"/>
              <a:gd name="connsiteX9" fmla="*/ 344494 w 1179408"/>
              <a:gd name="connsiteY9" fmla="*/ 1089212 h 1949823"/>
              <a:gd name="connsiteX10" fmla="*/ 425177 w 1179408"/>
              <a:gd name="connsiteY10" fmla="*/ 1116106 h 1949823"/>
              <a:gd name="connsiteX11" fmla="*/ 465518 w 1179408"/>
              <a:gd name="connsiteY11" fmla="*/ 1143000 h 1949823"/>
              <a:gd name="connsiteX12" fmla="*/ 599988 w 1179408"/>
              <a:gd name="connsiteY12" fmla="*/ 1183341 h 1949823"/>
              <a:gd name="connsiteX13" fmla="*/ 640330 w 1179408"/>
              <a:gd name="connsiteY13" fmla="*/ 1196788 h 1949823"/>
              <a:gd name="connsiteX14" fmla="*/ 815141 w 1179408"/>
              <a:gd name="connsiteY14" fmla="*/ 1223682 h 1949823"/>
              <a:gd name="connsiteX15" fmla="*/ 855483 w 1179408"/>
              <a:gd name="connsiteY15" fmla="*/ 1237129 h 1949823"/>
              <a:gd name="connsiteX16" fmla="*/ 989953 w 1179408"/>
              <a:gd name="connsiteY16" fmla="*/ 1264023 h 1949823"/>
              <a:gd name="connsiteX17" fmla="*/ 1070635 w 1179408"/>
              <a:gd name="connsiteY17" fmla="*/ 1290918 h 1949823"/>
              <a:gd name="connsiteX18" fmla="*/ 1097530 w 1179408"/>
              <a:gd name="connsiteY18" fmla="*/ 1317812 h 1949823"/>
              <a:gd name="connsiteX19" fmla="*/ 1110977 w 1179408"/>
              <a:gd name="connsiteY19" fmla="*/ 1358153 h 1949823"/>
              <a:gd name="connsiteX20" fmla="*/ 1137871 w 1179408"/>
              <a:gd name="connsiteY20" fmla="*/ 1465729 h 1949823"/>
              <a:gd name="connsiteX21" fmla="*/ 1164765 w 1179408"/>
              <a:gd name="connsiteY21" fmla="*/ 1600200 h 1949823"/>
              <a:gd name="connsiteX22" fmla="*/ 1178212 w 1179408"/>
              <a:gd name="connsiteY22" fmla="*/ 1949823 h 19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9408" h="1949823">
                <a:moveTo>
                  <a:pt x="21765" y="0"/>
                </a:moveTo>
                <a:cubicBezTo>
                  <a:pt x="-12899" y="173320"/>
                  <a:pt x="-1009" y="86638"/>
                  <a:pt x="21765" y="416859"/>
                </a:cubicBezTo>
                <a:cubicBezTo>
                  <a:pt x="22740" y="431000"/>
                  <a:pt x="32137" y="443363"/>
                  <a:pt x="35212" y="457200"/>
                </a:cubicBezTo>
                <a:cubicBezTo>
                  <a:pt x="41127" y="483816"/>
                  <a:pt x="43312" y="511146"/>
                  <a:pt x="48659" y="537882"/>
                </a:cubicBezTo>
                <a:cubicBezTo>
                  <a:pt x="52283" y="556004"/>
                  <a:pt x="58234" y="573599"/>
                  <a:pt x="62106" y="591670"/>
                </a:cubicBezTo>
                <a:cubicBezTo>
                  <a:pt x="66394" y="611679"/>
                  <a:pt x="92013" y="771001"/>
                  <a:pt x="115894" y="806823"/>
                </a:cubicBezTo>
                <a:lnTo>
                  <a:pt x="169683" y="887506"/>
                </a:lnTo>
                <a:cubicBezTo>
                  <a:pt x="183696" y="929544"/>
                  <a:pt x="197286" y="982107"/>
                  <a:pt x="236918" y="1008529"/>
                </a:cubicBezTo>
                <a:cubicBezTo>
                  <a:pt x="361082" y="1091305"/>
                  <a:pt x="208349" y="985673"/>
                  <a:pt x="304153" y="1062318"/>
                </a:cubicBezTo>
                <a:cubicBezTo>
                  <a:pt x="316773" y="1072414"/>
                  <a:pt x="329726" y="1082648"/>
                  <a:pt x="344494" y="1089212"/>
                </a:cubicBezTo>
                <a:cubicBezTo>
                  <a:pt x="370400" y="1100726"/>
                  <a:pt x="425177" y="1116106"/>
                  <a:pt x="425177" y="1116106"/>
                </a:cubicBezTo>
                <a:cubicBezTo>
                  <a:pt x="438624" y="1125071"/>
                  <a:pt x="450750" y="1136436"/>
                  <a:pt x="465518" y="1143000"/>
                </a:cubicBezTo>
                <a:cubicBezTo>
                  <a:pt x="523037" y="1168564"/>
                  <a:pt x="545228" y="1167695"/>
                  <a:pt x="599988" y="1183341"/>
                </a:cubicBezTo>
                <a:cubicBezTo>
                  <a:pt x="613617" y="1187235"/>
                  <a:pt x="626579" y="1193350"/>
                  <a:pt x="640330" y="1196788"/>
                </a:cubicBezTo>
                <a:cubicBezTo>
                  <a:pt x="701934" y="1212189"/>
                  <a:pt x="749819" y="1215517"/>
                  <a:pt x="815141" y="1223682"/>
                </a:cubicBezTo>
                <a:cubicBezTo>
                  <a:pt x="828588" y="1228164"/>
                  <a:pt x="841646" y="1234054"/>
                  <a:pt x="855483" y="1237129"/>
                </a:cubicBezTo>
                <a:cubicBezTo>
                  <a:pt x="948934" y="1257896"/>
                  <a:pt x="913415" y="1241061"/>
                  <a:pt x="989953" y="1264023"/>
                </a:cubicBezTo>
                <a:cubicBezTo>
                  <a:pt x="1017106" y="1272169"/>
                  <a:pt x="1070635" y="1290918"/>
                  <a:pt x="1070635" y="1290918"/>
                </a:cubicBezTo>
                <a:cubicBezTo>
                  <a:pt x="1079600" y="1299883"/>
                  <a:pt x="1091007" y="1306941"/>
                  <a:pt x="1097530" y="1317812"/>
                </a:cubicBezTo>
                <a:cubicBezTo>
                  <a:pt x="1104823" y="1329966"/>
                  <a:pt x="1107247" y="1344478"/>
                  <a:pt x="1110977" y="1358153"/>
                </a:cubicBezTo>
                <a:cubicBezTo>
                  <a:pt x="1120702" y="1393813"/>
                  <a:pt x="1132644" y="1429138"/>
                  <a:pt x="1137871" y="1465729"/>
                </a:cubicBezTo>
                <a:cubicBezTo>
                  <a:pt x="1153323" y="1573891"/>
                  <a:pt x="1141295" y="1529790"/>
                  <a:pt x="1164765" y="1600200"/>
                </a:cubicBezTo>
                <a:cubicBezTo>
                  <a:pt x="1185348" y="1806032"/>
                  <a:pt x="1178212" y="1689623"/>
                  <a:pt x="1178212" y="1949823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04956" y="2237309"/>
            <a:ext cx="7362" cy="18706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495141" y="2180361"/>
            <a:ext cx="20879" cy="1068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84693" y="2362200"/>
            <a:ext cx="222088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804956" y="2362200"/>
            <a:ext cx="155042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06801" y="210059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200 </a:t>
            </a:r>
            <a:r>
              <a:rPr lang="en-US" sz="2800" dirty="0" err="1" smtClean="0">
                <a:solidFill>
                  <a:srgbClr val="FFFF00"/>
                </a:solidFill>
              </a:rPr>
              <a:t>ft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9978" y="6307373"/>
            <a:ext cx="2069156" cy="52322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PD = .02 IWC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6" idx="3"/>
          </p:cNvCxnSpPr>
          <p:nvPr/>
        </p:nvCxnSpPr>
        <p:spPr>
          <a:xfrm flipV="1">
            <a:off x="3959134" y="6245962"/>
            <a:ext cx="3383342" cy="3230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54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624" y="228600"/>
            <a:ext cx="610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Equivalent (Effective) Length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200" y="1072988"/>
            <a:ext cx="8351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Once the FR is known a duct slide rule or friction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chart can be used to select the duct size.</a:t>
            </a:r>
          </a:p>
        </p:txBody>
      </p:sp>
      <p:sp>
        <p:nvSpPr>
          <p:cNvPr id="4" name="Teardrop 3"/>
          <p:cNvSpPr/>
          <p:nvPr/>
        </p:nvSpPr>
        <p:spPr>
          <a:xfrm>
            <a:off x="533400" y="3657600"/>
            <a:ext cx="1524000" cy="1447800"/>
          </a:xfrm>
          <a:prstGeom prst="teardrop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7637" y="4003903"/>
            <a:ext cx="755525" cy="762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3258" y="3657600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684929" y="4249271"/>
            <a:ext cx="20977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2458" y="4858871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338917" y="3801036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2270" y="2752164"/>
            <a:ext cx="301214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14668" y="2761966"/>
            <a:ext cx="791383" cy="8956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92362" y="3700883"/>
            <a:ext cx="762000" cy="82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4571999"/>
            <a:ext cx="779930" cy="759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4728" y="4941643"/>
            <a:ext cx="779930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7788" y="3328832"/>
            <a:ext cx="860611" cy="779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084182" y="3661379"/>
            <a:ext cx="2021542" cy="10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87788" y="2785766"/>
            <a:ext cx="0" cy="2039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04956" y="4247518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30463" y="3349802"/>
            <a:ext cx="17930" cy="5077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42476" y="3349802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81193" y="4261738"/>
            <a:ext cx="254398" cy="1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27190" y="3719964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00080" y="4601135"/>
            <a:ext cx="224476" cy="4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496" y="5846315"/>
            <a:ext cx="2361504" cy="102065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2804956" y="4765903"/>
            <a:ext cx="4389220" cy="1581109"/>
          </a:xfrm>
          <a:custGeom>
            <a:avLst/>
            <a:gdLst>
              <a:gd name="connsiteX0" fmla="*/ 0 w 4410635"/>
              <a:gd name="connsiteY0" fmla="*/ 0 h 1573306"/>
              <a:gd name="connsiteX1" fmla="*/ 26894 w 4410635"/>
              <a:gd name="connsiteY1" fmla="*/ 147918 h 1573306"/>
              <a:gd name="connsiteX2" fmla="*/ 40341 w 4410635"/>
              <a:gd name="connsiteY2" fmla="*/ 215153 h 1573306"/>
              <a:gd name="connsiteX3" fmla="*/ 80683 w 4410635"/>
              <a:gd name="connsiteY3" fmla="*/ 336176 h 1573306"/>
              <a:gd name="connsiteX4" fmla="*/ 94130 w 4410635"/>
              <a:gd name="connsiteY4" fmla="*/ 376518 h 1573306"/>
              <a:gd name="connsiteX5" fmla="*/ 161365 w 4410635"/>
              <a:gd name="connsiteY5" fmla="*/ 510988 h 1573306"/>
              <a:gd name="connsiteX6" fmla="*/ 215153 w 4410635"/>
              <a:gd name="connsiteY6" fmla="*/ 591670 h 1573306"/>
              <a:gd name="connsiteX7" fmla="*/ 242047 w 4410635"/>
              <a:gd name="connsiteY7" fmla="*/ 658906 h 1573306"/>
              <a:gd name="connsiteX8" fmla="*/ 309283 w 4410635"/>
              <a:gd name="connsiteY8" fmla="*/ 726141 h 1573306"/>
              <a:gd name="connsiteX9" fmla="*/ 403412 w 4410635"/>
              <a:gd name="connsiteY9" fmla="*/ 847165 h 1573306"/>
              <a:gd name="connsiteX10" fmla="*/ 443753 w 4410635"/>
              <a:gd name="connsiteY10" fmla="*/ 887506 h 1573306"/>
              <a:gd name="connsiteX11" fmla="*/ 470647 w 4410635"/>
              <a:gd name="connsiteY11" fmla="*/ 927847 h 1573306"/>
              <a:gd name="connsiteX12" fmla="*/ 524435 w 4410635"/>
              <a:gd name="connsiteY12" fmla="*/ 954741 h 1573306"/>
              <a:gd name="connsiteX13" fmla="*/ 551330 w 4410635"/>
              <a:gd name="connsiteY13" fmla="*/ 981635 h 1573306"/>
              <a:gd name="connsiteX14" fmla="*/ 685800 w 4410635"/>
              <a:gd name="connsiteY14" fmla="*/ 1075765 h 1573306"/>
              <a:gd name="connsiteX15" fmla="*/ 726141 w 4410635"/>
              <a:gd name="connsiteY15" fmla="*/ 1102659 h 1573306"/>
              <a:gd name="connsiteX16" fmla="*/ 793377 w 4410635"/>
              <a:gd name="connsiteY16" fmla="*/ 1129553 h 1573306"/>
              <a:gd name="connsiteX17" fmla="*/ 900953 w 4410635"/>
              <a:gd name="connsiteY17" fmla="*/ 1156447 h 1573306"/>
              <a:gd name="connsiteX18" fmla="*/ 1089212 w 4410635"/>
              <a:gd name="connsiteY18" fmla="*/ 1237129 h 1573306"/>
              <a:gd name="connsiteX19" fmla="*/ 1237130 w 4410635"/>
              <a:gd name="connsiteY19" fmla="*/ 1264023 h 1573306"/>
              <a:gd name="connsiteX20" fmla="*/ 1317812 w 4410635"/>
              <a:gd name="connsiteY20" fmla="*/ 1290918 h 1573306"/>
              <a:gd name="connsiteX21" fmla="*/ 1398494 w 4410635"/>
              <a:gd name="connsiteY21" fmla="*/ 1304365 h 1573306"/>
              <a:gd name="connsiteX22" fmla="*/ 1519518 w 4410635"/>
              <a:gd name="connsiteY22" fmla="*/ 1344706 h 1573306"/>
              <a:gd name="connsiteX23" fmla="*/ 1559859 w 4410635"/>
              <a:gd name="connsiteY23" fmla="*/ 1358153 h 1573306"/>
              <a:gd name="connsiteX24" fmla="*/ 1613647 w 4410635"/>
              <a:gd name="connsiteY24" fmla="*/ 1371600 h 1573306"/>
              <a:gd name="connsiteX25" fmla="*/ 1653988 w 4410635"/>
              <a:gd name="connsiteY25" fmla="*/ 1385047 h 1573306"/>
              <a:gd name="connsiteX26" fmla="*/ 1734671 w 4410635"/>
              <a:gd name="connsiteY26" fmla="*/ 1398494 h 1573306"/>
              <a:gd name="connsiteX27" fmla="*/ 1788459 w 4410635"/>
              <a:gd name="connsiteY27" fmla="*/ 1411941 h 1573306"/>
              <a:gd name="connsiteX28" fmla="*/ 1882588 w 4410635"/>
              <a:gd name="connsiteY28" fmla="*/ 1425388 h 1573306"/>
              <a:gd name="connsiteX29" fmla="*/ 1936377 w 4410635"/>
              <a:gd name="connsiteY29" fmla="*/ 1438835 h 1573306"/>
              <a:gd name="connsiteX30" fmla="*/ 2070847 w 4410635"/>
              <a:gd name="connsiteY30" fmla="*/ 1452282 h 1573306"/>
              <a:gd name="connsiteX31" fmla="*/ 2218765 w 4410635"/>
              <a:gd name="connsiteY31" fmla="*/ 1492623 h 1573306"/>
              <a:gd name="connsiteX32" fmla="*/ 2326341 w 4410635"/>
              <a:gd name="connsiteY32" fmla="*/ 1506070 h 1573306"/>
              <a:gd name="connsiteX33" fmla="*/ 2622177 w 4410635"/>
              <a:gd name="connsiteY33" fmla="*/ 1559859 h 1573306"/>
              <a:gd name="connsiteX34" fmla="*/ 2770094 w 4410635"/>
              <a:gd name="connsiteY34" fmla="*/ 1573306 h 1573306"/>
              <a:gd name="connsiteX35" fmla="*/ 2985247 w 4410635"/>
              <a:gd name="connsiteY35" fmla="*/ 1559859 h 1573306"/>
              <a:gd name="connsiteX36" fmla="*/ 3119718 w 4410635"/>
              <a:gd name="connsiteY36" fmla="*/ 1532965 h 1573306"/>
              <a:gd name="connsiteX37" fmla="*/ 3173506 w 4410635"/>
              <a:gd name="connsiteY37" fmla="*/ 1452282 h 1573306"/>
              <a:gd name="connsiteX38" fmla="*/ 3213847 w 4410635"/>
              <a:gd name="connsiteY38" fmla="*/ 1411941 h 1573306"/>
              <a:gd name="connsiteX39" fmla="*/ 3240741 w 4410635"/>
              <a:gd name="connsiteY39" fmla="*/ 1371600 h 1573306"/>
              <a:gd name="connsiteX40" fmla="*/ 3281083 w 4410635"/>
              <a:gd name="connsiteY40" fmla="*/ 1358153 h 1573306"/>
              <a:gd name="connsiteX41" fmla="*/ 3348318 w 4410635"/>
              <a:gd name="connsiteY41" fmla="*/ 1290918 h 1573306"/>
              <a:gd name="connsiteX42" fmla="*/ 3388659 w 4410635"/>
              <a:gd name="connsiteY42" fmla="*/ 1264023 h 1573306"/>
              <a:gd name="connsiteX43" fmla="*/ 3509683 w 4410635"/>
              <a:gd name="connsiteY43" fmla="*/ 1210235 h 1573306"/>
              <a:gd name="connsiteX44" fmla="*/ 3550024 w 4410635"/>
              <a:gd name="connsiteY44" fmla="*/ 1196788 h 1573306"/>
              <a:gd name="connsiteX45" fmla="*/ 3603812 w 4410635"/>
              <a:gd name="connsiteY45" fmla="*/ 1116106 h 1573306"/>
              <a:gd name="connsiteX46" fmla="*/ 3617259 w 4410635"/>
              <a:gd name="connsiteY46" fmla="*/ 1075765 h 1573306"/>
              <a:gd name="connsiteX47" fmla="*/ 3644153 w 4410635"/>
              <a:gd name="connsiteY47" fmla="*/ 1048870 h 1573306"/>
              <a:gd name="connsiteX48" fmla="*/ 3671047 w 4410635"/>
              <a:gd name="connsiteY48" fmla="*/ 1008529 h 1573306"/>
              <a:gd name="connsiteX49" fmla="*/ 3684494 w 4410635"/>
              <a:gd name="connsiteY49" fmla="*/ 968188 h 1573306"/>
              <a:gd name="connsiteX50" fmla="*/ 3738283 w 4410635"/>
              <a:gd name="connsiteY50" fmla="*/ 900953 h 1573306"/>
              <a:gd name="connsiteX51" fmla="*/ 3778624 w 4410635"/>
              <a:gd name="connsiteY51" fmla="*/ 874059 h 1573306"/>
              <a:gd name="connsiteX52" fmla="*/ 3818965 w 4410635"/>
              <a:gd name="connsiteY52" fmla="*/ 806823 h 1573306"/>
              <a:gd name="connsiteX53" fmla="*/ 3832412 w 4410635"/>
              <a:gd name="connsiteY53" fmla="*/ 766482 h 1573306"/>
              <a:gd name="connsiteX54" fmla="*/ 3899647 w 4410635"/>
              <a:gd name="connsiteY54" fmla="*/ 685800 h 1573306"/>
              <a:gd name="connsiteX55" fmla="*/ 3966883 w 4410635"/>
              <a:gd name="connsiteY55" fmla="*/ 618565 h 1573306"/>
              <a:gd name="connsiteX56" fmla="*/ 4034118 w 4410635"/>
              <a:gd name="connsiteY56" fmla="*/ 564776 h 1573306"/>
              <a:gd name="connsiteX57" fmla="*/ 4114800 w 4410635"/>
              <a:gd name="connsiteY57" fmla="*/ 551329 h 1573306"/>
              <a:gd name="connsiteX58" fmla="*/ 4182035 w 4410635"/>
              <a:gd name="connsiteY58" fmla="*/ 537882 h 1573306"/>
              <a:gd name="connsiteX59" fmla="*/ 4276165 w 4410635"/>
              <a:gd name="connsiteY59" fmla="*/ 564776 h 1573306"/>
              <a:gd name="connsiteX60" fmla="*/ 4316506 w 4410635"/>
              <a:gd name="connsiteY60" fmla="*/ 591670 h 1573306"/>
              <a:gd name="connsiteX61" fmla="*/ 4343400 w 4410635"/>
              <a:gd name="connsiteY61" fmla="*/ 632012 h 1573306"/>
              <a:gd name="connsiteX62" fmla="*/ 4370294 w 4410635"/>
              <a:gd name="connsiteY62" fmla="*/ 820270 h 1573306"/>
              <a:gd name="connsiteX63" fmla="*/ 4383741 w 4410635"/>
              <a:gd name="connsiteY63" fmla="*/ 941294 h 1573306"/>
              <a:gd name="connsiteX64" fmla="*/ 4397188 w 4410635"/>
              <a:gd name="connsiteY64" fmla="*/ 1021976 h 1573306"/>
              <a:gd name="connsiteX65" fmla="*/ 4410635 w 4410635"/>
              <a:gd name="connsiteY65" fmla="*/ 1075765 h 15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10635" h="1573306">
                <a:moveTo>
                  <a:pt x="0" y="0"/>
                </a:moveTo>
                <a:cubicBezTo>
                  <a:pt x="33216" y="166080"/>
                  <a:pt x="-7515" y="-41331"/>
                  <a:pt x="26894" y="147918"/>
                </a:cubicBezTo>
                <a:cubicBezTo>
                  <a:pt x="30982" y="170405"/>
                  <a:pt x="34062" y="193177"/>
                  <a:pt x="40341" y="215153"/>
                </a:cubicBezTo>
                <a:cubicBezTo>
                  <a:pt x="52023" y="256040"/>
                  <a:pt x="67236" y="295835"/>
                  <a:pt x="80683" y="336176"/>
                </a:cubicBezTo>
                <a:cubicBezTo>
                  <a:pt x="85165" y="349623"/>
                  <a:pt x="87791" y="363840"/>
                  <a:pt x="94130" y="376518"/>
                </a:cubicBezTo>
                <a:cubicBezTo>
                  <a:pt x="116542" y="421341"/>
                  <a:pt x="133567" y="469291"/>
                  <a:pt x="161365" y="510988"/>
                </a:cubicBezTo>
                <a:cubicBezTo>
                  <a:pt x="179294" y="537882"/>
                  <a:pt x="199675" y="563294"/>
                  <a:pt x="215153" y="591670"/>
                </a:cubicBezTo>
                <a:cubicBezTo>
                  <a:pt x="226712" y="612861"/>
                  <a:pt x="228204" y="639131"/>
                  <a:pt x="242047" y="658906"/>
                </a:cubicBezTo>
                <a:cubicBezTo>
                  <a:pt x="260223" y="684872"/>
                  <a:pt x="288656" y="702076"/>
                  <a:pt x="309283" y="726141"/>
                </a:cubicBezTo>
                <a:cubicBezTo>
                  <a:pt x="342543" y="764944"/>
                  <a:pt x="367274" y="811027"/>
                  <a:pt x="403412" y="847165"/>
                </a:cubicBezTo>
                <a:cubicBezTo>
                  <a:pt x="416859" y="860612"/>
                  <a:pt x="431579" y="872897"/>
                  <a:pt x="443753" y="887506"/>
                </a:cubicBezTo>
                <a:cubicBezTo>
                  <a:pt x="454099" y="899921"/>
                  <a:pt x="458232" y="917501"/>
                  <a:pt x="470647" y="927847"/>
                </a:cubicBezTo>
                <a:cubicBezTo>
                  <a:pt x="486046" y="940680"/>
                  <a:pt x="507756" y="943622"/>
                  <a:pt x="524435" y="954741"/>
                </a:cubicBezTo>
                <a:cubicBezTo>
                  <a:pt x="534984" y="961774"/>
                  <a:pt x="541590" y="973519"/>
                  <a:pt x="551330" y="981635"/>
                </a:cubicBezTo>
                <a:cubicBezTo>
                  <a:pt x="591152" y="1014819"/>
                  <a:pt x="643906" y="1047835"/>
                  <a:pt x="685800" y="1075765"/>
                </a:cubicBezTo>
                <a:cubicBezTo>
                  <a:pt x="699247" y="1084730"/>
                  <a:pt x="711136" y="1096657"/>
                  <a:pt x="726141" y="1102659"/>
                </a:cubicBezTo>
                <a:cubicBezTo>
                  <a:pt x="748553" y="1111624"/>
                  <a:pt x="770257" y="1122617"/>
                  <a:pt x="793377" y="1129553"/>
                </a:cubicBezTo>
                <a:cubicBezTo>
                  <a:pt x="848571" y="1146111"/>
                  <a:pt x="855017" y="1135567"/>
                  <a:pt x="900953" y="1156447"/>
                </a:cubicBezTo>
                <a:cubicBezTo>
                  <a:pt x="995025" y="1199207"/>
                  <a:pt x="997975" y="1214320"/>
                  <a:pt x="1089212" y="1237129"/>
                </a:cubicBezTo>
                <a:cubicBezTo>
                  <a:pt x="1212175" y="1267870"/>
                  <a:pt x="1126614" y="1233882"/>
                  <a:pt x="1237130" y="1264023"/>
                </a:cubicBezTo>
                <a:cubicBezTo>
                  <a:pt x="1264480" y="1271482"/>
                  <a:pt x="1289849" y="1286257"/>
                  <a:pt x="1317812" y="1290918"/>
                </a:cubicBezTo>
                <a:cubicBezTo>
                  <a:pt x="1344706" y="1295400"/>
                  <a:pt x="1372043" y="1297752"/>
                  <a:pt x="1398494" y="1304365"/>
                </a:cubicBezTo>
                <a:cubicBezTo>
                  <a:pt x="1398499" y="1304366"/>
                  <a:pt x="1499345" y="1337982"/>
                  <a:pt x="1519518" y="1344706"/>
                </a:cubicBezTo>
                <a:cubicBezTo>
                  <a:pt x="1532965" y="1349188"/>
                  <a:pt x="1546108" y="1354715"/>
                  <a:pt x="1559859" y="1358153"/>
                </a:cubicBezTo>
                <a:cubicBezTo>
                  <a:pt x="1577788" y="1362635"/>
                  <a:pt x="1595877" y="1366523"/>
                  <a:pt x="1613647" y="1371600"/>
                </a:cubicBezTo>
                <a:cubicBezTo>
                  <a:pt x="1627276" y="1375494"/>
                  <a:pt x="1640151" y="1381972"/>
                  <a:pt x="1653988" y="1385047"/>
                </a:cubicBezTo>
                <a:cubicBezTo>
                  <a:pt x="1680604" y="1390962"/>
                  <a:pt x="1707935" y="1393147"/>
                  <a:pt x="1734671" y="1398494"/>
                </a:cubicBezTo>
                <a:cubicBezTo>
                  <a:pt x="1752793" y="1402118"/>
                  <a:pt x="1770276" y="1408635"/>
                  <a:pt x="1788459" y="1411941"/>
                </a:cubicBezTo>
                <a:cubicBezTo>
                  <a:pt x="1819643" y="1417611"/>
                  <a:pt x="1851404" y="1419718"/>
                  <a:pt x="1882588" y="1425388"/>
                </a:cubicBezTo>
                <a:cubicBezTo>
                  <a:pt x="1900771" y="1428694"/>
                  <a:pt x="1918081" y="1436221"/>
                  <a:pt x="1936377" y="1438835"/>
                </a:cubicBezTo>
                <a:cubicBezTo>
                  <a:pt x="1980971" y="1445206"/>
                  <a:pt x="2026024" y="1447800"/>
                  <a:pt x="2070847" y="1452282"/>
                </a:cubicBezTo>
                <a:cubicBezTo>
                  <a:pt x="2118338" y="1468112"/>
                  <a:pt x="2170232" y="1486556"/>
                  <a:pt x="2218765" y="1492623"/>
                </a:cubicBezTo>
                <a:lnTo>
                  <a:pt x="2326341" y="1506070"/>
                </a:lnTo>
                <a:cubicBezTo>
                  <a:pt x="2444406" y="1535588"/>
                  <a:pt x="2428628" y="1533163"/>
                  <a:pt x="2622177" y="1559859"/>
                </a:cubicBezTo>
                <a:cubicBezTo>
                  <a:pt x="2671222" y="1566624"/>
                  <a:pt x="2720788" y="1568824"/>
                  <a:pt x="2770094" y="1573306"/>
                </a:cubicBezTo>
                <a:cubicBezTo>
                  <a:pt x="2841812" y="1568824"/>
                  <a:pt x="2913863" y="1568096"/>
                  <a:pt x="2985247" y="1559859"/>
                </a:cubicBezTo>
                <a:cubicBezTo>
                  <a:pt x="3030657" y="1554619"/>
                  <a:pt x="3119718" y="1532965"/>
                  <a:pt x="3119718" y="1532965"/>
                </a:cubicBezTo>
                <a:cubicBezTo>
                  <a:pt x="3191682" y="1460998"/>
                  <a:pt x="3092092" y="1566262"/>
                  <a:pt x="3173506" y="1452282"/>
                </a:cubicBezTo>
                <a:cubicBezTo>
                  <a:pt x="3184559" y="1436807"/>
                  <a:pt x="3201673" y="1426550"/>
                  <a:pt x="3213847" y="1411941"/>
                </a:cubicBezTo>
                <a:cubicBezTo>
                  <a:pt x="3224193" y="1399526"/>
                  <a:pt x="3228121" y="1381696"/>
                  <a:pt x="3240741" y="1371600"/>
                </a:cubicBezTo>
                <a:cubicBezTo>
                  <a:pt x="3251810" y="1362745"/>
                  <a:pt x="3267636" y="1362635"/>
                  <a:pt x="3281083" y="1358153"/>
                </a:cubicBezTo>
                <a:cubicBezTo>
                  <a:pt x="3388655" y="1286438"/>
                  <a:pt x="3258675" y="1380562"/>
                  <a:pt x="3348318" y="1290918"/>
                </a:cubicBezTo>
                <a:cubicBezTo>
                  <a:pt x="3359746" y="1279490"/>
                  <a:pt x="3374627" y="1272041"/>
                  <a:pt x="3388659" y="1264023"/>
                </a:cubicBezTo>
                <a:cubicBezTo>
                  <a:pt x="3427553" y="1241798"/>
                  <a:pt x="3467769" y="1225953"/>
                  <a:pt x="3509683" y="1210235"/>
                </a:cubicBezTo>
                <a:cubicBezTo>
                  <a:pt x="3522955" y="1205258"/>
                  <a:pt x="3536577" y="1201270"/>
                  <a:pt x="3550024" y="1196788"/>
                </a:cubicBezTo>
                <a:cubicBezTo>
                  <a:pt x="3567953" y="1169894"/>
                  <a:pt x="3593591" y="1146770"/>
                  <a:pt x="3603812" y="1116106"/>
                </a:cubicBezTo>
                <a:cubicBezTo>
                  <a:pt x="3608294" y="1102659"/>
                  <a:pt x="3609966" y="1087919"/>
                  <a:pt x="3617259" y="1075765"/>
                </a:cubicBezTo>
                <a:cubicBezTo>
                  <a:pt x="3623782" y="1064893"/>
                  <a:pt x="3636233" y="1058770"/>
                  <a:pt x="3644153" y="1048870"/>
                </a:cubicBezTo>
                <a:cubicBezTo>
                  <a:pt x="3654249" y="1036250"/>
                  <a:pt x="3663819" y="1022984"/>
                  <a:pt x="3671047" y="1008529"/>
                </a:cubicBezTo>
                <a:cubicBezTo>
                  <a:pt x="3677386" y="995851"/>
                  <a:pt x="3678155" y="980866"/>
                  <a:pt x="3684494" y="968188"/>
                </a:cubicBezTo>
                <a:cubicBezTo>
                  <a:pt x="3696144" y="944888"/>
                  <a:pt x="3717436" y="917631"/>
                  <a:pt x="3738283" y="900953"/>
                </a:cubicBezTo>
                <a:cubicBezTo>
                  <a:pt x="3750903" y="890857"/>
                  <a:pt x="3765177" y="883024"/>
                  <a:pt x="3778624" y="874059"/>
                </a:cubicBezTo>
                <a:cubicBezTo>
                  <a:pt x="3816717" y="759781"/>
                  <a:pt x="3763590" y="899116"/>
                  <a:pt x="3818965" y="806823"/>
                </a:cubicBezTo>
                <a:cubicBezTo>
                  <a:pt x="3826258" y="794669"/>
                  <a:pt x="3826073" y="779160"/>
                  <a:pt x="3832412" y="766482"/>
                </a:cubicBezTo>
                <a:cubicBezTo>
                  <a:pt x="3857452" y="716402"/>
                  <a:pt x="3862473" y="730409"/>
                  <a:pt x="3899647" y="685800"/>
                </a:cubicBezTo>
                <a:cubicBezTo>
                  <a:pt x="3980332" y="588978"/>
                  <a:pt x="3868267" y="697458"/>
                  <a:pt x="3966883" y="618565"/>
                </a:cubicBezTo>
                <a:cubicBezTo>
                  <a:pt x="3993115" y="597579"/>
                  <a:pt x="3998639" y="576602"/>
                  <a:pt x="4034118" y="564776"/>
                </a:cubicBezTo>
                <a:cubicBezTo>
                  <a:pt x="4059984" y="556154"/>
                  <a:pt x="4087975" y="556206"/>
                  <a:pt x="4114800" y="551329"/>
                </a:cubicBezTo>
                <a:cubicBezTo>
                  <a:pt x="4137287" y="547240"/>
                  <a:pt x="4159623" y="542364"/>
                  <a:pt x="4182035" y="537882"/>
                </a:cubicBezTo>
                <a:cubicBezTo>
                  <a:pt x="4199270" y="542191"/>
                  <a:pt x="4256873" y="555130"/>
                  <a:pt x="4276165" y="564776"/>
                </a:cubicBezTo>
                <a:cubicBezTo>
                  <a:pt x="4290620" y="572004"/>
                  <a:pt x="4303059" y="582705"/>
                  <a:pt x="4316506" y="591670"/>
                </a:cubicBezTo>
                <a:cubicBezTo>
                  <a:pt x="4325471" y="605117"/>
                  <a:pt x="4336172" y="617557"/>
                  <a:pt x="4343400" y="632012"/>
                </a:cubicBezTo>
                <a:cubicBezTo>
                  <a:pt x="4369392" y="683998"/>
                  <a:pt x="4366429" y="781618"/>
                  <a:pt x="4370294" y="820270"/>
                </a:cubicBezTo>
                <a:cubicBezTo>
                  <a:pt x="4374333" y="860658"/>
                  <a:pt x="4378377" y="901060"/>
                  <a:pt x="4383741" y="941294"/>
                </a:cubicBezTo>
                <a:cubicBezTo>
                  <a:pt x="4387344" y="968320"/>
                  <a:pt x="4391841" y="995240"/>
                  <a:pt x="4397188" y="1021976"/>
                </a:cubicBezTo>
                <a:cubicBezTo>
                  <a:pt x="4400812" y="1040099"/>
                  <a:pt x="4410635" y="1075765"/>
                  <a:pt x="4410635" y="107576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495141" y="3859306"/>
            <a:ext cx="1179408" cy="1949823"/>
          </a:xfrm>
          <a:custGeom>
            <a:avLst/>
            <a:gdLst>
              <a:gd name="connsiteX0" fmla="*/ 21765 w 1179408"/>
              <a:gd name="connsiteY0" fmla="*/ 0 h 1949823"/>
              <a:gd name="connsiteX1" fmla="*/ 21765 w 1179408"/>
              <a:gd name="connsiteY1" fmla="*/ 416859 h 1949823"/>
              <a:gd name="connsiteX2" fmla="*/ 35212 w 1179408"/>
              <a:gd name="connsiteY2" fmla="*/ 457200 h 1949823"/>
              <a:gd name="connsiteX3" fmla="*/ 48659 w 1179408"/>
              <a:gd name="connsiteY3" fmla="*/ 537882 h 1949823"/>
              <a:gd name="connsiteX4" fmla="*/ 62106 w 1179408"/>
              <a:gd name="connsiteY4" fmla="*/ 591670 h 1949823"/>
              <a:gd name="connsiteX5" fmla="*/ 115894 w 1179408"/>
              <a:gd name="connsiteY5" fmla="*/ 806823 h 1949823"/>
              <a:gd name="connsiteX6" fmla="*/ 169683 w 1179408"/>
              <a:gd name="connsiteY6" fmla="*/ 887506 h 1949823"/>
              <a:gd name="connsiteX7" fmla="*/ 236918 w 1179408"/>
              <a:gd name="connsiteY7" fmla="*/ 1008529 h 1949823"/>
              <a:gd name="connsiteX8" fmla="*/ 304153 w 1179408"/>
              <a:gd name="connsiteY8" fmla="*/ 1062318 h 1949823"/>
              <a:gd name="connsiteX9" fmla="*/ 344494 w 1179408"/>
              <a:gd name="connsiteY9" fmla="*/ 1089212 h 1949823"/>
              <a:gd name="connsiteX10" fmla="*/ 425177 w 1179408"/>
              <a:gd name="connsiteY10" fmla="*/ 1116106 h 1949823"/>
              <a:gd name="connsiteX11" fmla="*/ 465518 w 1179408"/>
              <a:gd name="connsiteY11" fmla="*/ 1143000 h 1949823"/>
              <a:gd name="connsiteX12" fmla="*/ 599988 w 1179408"/>
              <a:gd name="connsiteY12" fmla="*/ 1183341 h 1949823"/>
              <a:gd name="connsiteX13" fmla="*/ 640330 w 1179408"/>
              <a:gd name="connsiteY13" fmla="*/ 1196788 h 1949823"/>
              <a:gd name="connsiteX14" fmla="*/ 815141 w 1179408"/>
              <a:gd name="connsiteY14" fmla="*/ 1223682 h 1949823"/>
              <a:gd name="connsiteX15" fmla="*/ 855483 w 1179408"/>
              <a:gd name="connsiteY15" fmla="*/ 1237129 h 1949823"/>
              <a:gd name="connsiteX16" fmla="*/ 989953 w 1179408"/>
              <a:gd name="connsiteY16" fmla="*/ 1264023 h 1949823"/>
              <a:gd name="connsiteX17" fmla="*/ 1070635 w 1179408"/>
              <a:gd name="connsiteY17" fmla="*/ 1290918 h 1949823"/>
              <a:gd name="connsiteX18" fmla="*/ 1097530 w 1179408"/>
              <a:gd name="connsiteY18" fmla="*/ 1317812 h 1949823"/>
              <a:gd name="connsiteX19" fmla="*/ 1110977 w 1179408"/>
              <a:gd name="connsiteY19" fmla="*/ 1358153 h 1949823"/>
              <a:gd name="connsiteX20" fmla="*/ 1137871 w 1179408"/>
              <a:gd name="connsiteY20" fmla="*/ 1465729 h 1949823"/>
              <a:gd name="connsiteX21" fmla="*/ 1164765 w 1179408"/>
              <a:gd name="connsiteY21" fmla="*/ 1600200 h 1949823"/>
              <a:gd name="connsiteX22" fmla="*/ 1178212 w 1179408"/>
              <a:gd name="connsiteY22" fmla="*/ 1949823 h 19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9408" h="1949823">
                <a:moveTo>
                  <a:pt x="21765" y="0"/>
                </a:moveTo>
                <a:cubicBezTo>
                  <a:pt x="-12899" y="173320"/>
                  <a:pt x="-1009" y="86638"/>
                  <a:pt x="21765" y="416859"/>
                </a:cubicBezTo>
                <a:cubicBezTo>
                  <a:pt x="22740" y="431000"/>
                  <a:pt x="32137" y="443363"/>
                  <a:pt x="35212" y="457200"/>
                </a:cubicBezTo>
                <a:cubicBezTo>
                  <a:pt x="41127" y="483816"/>
                  <a:pt x="43312" y="511146"/>
                  <a:pt x="48659" y="537882"/>
                </a:cubicBezTo>
                <a:cubicBezTo>
                  <a:pt x="52283" y="556004"/>
                  <a:pt x="58234" y="573599"/>
                  <a:pt x="62106" y="591670"/>
                </a:cubicBezTo>
                <a:cubicBezTo>
                  <a:pt x="66394" y="611679"/>
                  <a:pt x="92013" y="771001"/>
                  <a:pt x="115894" y="806823"/>
                </a:cubicBezTo>
                <a:lnTo>
                  <a:pt x="169683" y="887506"/>
                </a:lnTo>
                <a:cubicBezTo>
                  <a:pt x="183696" y="929544"/>
                  <a:pt x="197286" y="982107"/>
                  <a:pt x="236918" y="1008529"/>
                </a:cubicBezTo>
                <a:cubicBezTo>
                  <a:pt x="361082" y="1091305"/>
                  <a:pt x="208349" y="985673"/>
                  <a:pt x="304153" y="1062318"/>
                </a:cubicBezTo>
                <a:cubicBezTo>
                  <a:pt x="316773" y="1072414"/>
                  <a:pt x="329726" y="1082648"/>
                  <a:pt x="344494" y="1089212"/>
                </a:cubicBezTo>
                <a:cubicBezTo>
                  <a:pt x="370400" y="1100726"/>
                  <a:pt x="425177" y="1116106"/>
                  <a:pt x="425177" y="1116106"/>
                </a:cubicBezTo>
                <a:cubicBezTo>
                  <a:pt x="438624" y="1125071"/>
                  <a:pt x="450750" y="1136436"/>
                  <a:pt x="465518" y="1143000"/>
                </a:cubicBezTo>
                <a:cubicBezTo>
                  <a:pt x="523037" y="1168564"/>
                  <a:pt x="545228" y="1167695"/>
                  <a:pt x="599988" y="1183341"/>
                </a:cubicBezTo>
                <a:cubicBezTo>
                  <a:pt x="613617" y="1187235"/>
                  <a:pt x="626579" y="1193350"/>
                  <a:pt x="640330" y="1196788"/>
                </a:cubicBezTo>
                <a:cubicBezTo>
                  <a:pt x="701934" y="1212189"/>
                  <a:pt x="749819" y="1215517"/>
                  <a:pt x="815141" y="1223682"/>
                </a:cubicBezTo>
                <a:cubicBezTo>
                  <a:pt x="828588" y="1228164"/>
                  <a:pt x="841646" y="1234054"/>
                  <a:pt x="855483" y="1237129"/>
                </a:cubicBezTo>
                <a:cubicBezTo>
                  <a:pt x="948934" y="1257896"/>
                  <a:pt x="913415" y="1241061"/>
                  <a:pt x="989953" y="1264023"/>
                </a:cubicBezTo>
                <a:cubicBezTo>
                  <a:pt x="1017106" y="1272169"/>
                  <a:pt x="1070635" y="1290918"/>
                  <a:pt x="1070635" y="1290918"/>
                </a:cubicBezTo>
                <a:cubicBezTo>
                  <a:pt x="1079600" y="1299883"/>
                  <a:pt x="1091007" y="1306941"/>
                  <a:pt x="1097530" y="1317812"/>
                </a:cubicBezTo>
                <a:cubicBezTo>
                  <a:pt x="1104823" y="1329966"/>
                  <a:pt x="1107247" y="1344478"/>
                  <a:pt x="1110977" y="1358153"/>
                </a:cubicBezTo>
                <a:cubicBezTo>
                  <a:pt x="1120702" y="1393813"/>
                  <a:pt x="1132644" y="1429138"/>
                  <a:pt x="1137871" y="1465729"/>
                </a:cubicBezTo>
                <a:cubicBezTo>
                  <a:pt x="1153323" y="1573891"/>
                  <a:pt x="1141295" y="1529790"/>
                  <a:pt x="1164765" y="1600200"/>
                </a:cubicBezTo>
                <a:cubicBezTo>
                  <a:pt x="1185348" y="1806032"/>
                  <a:pt x="1178212" y="1689623"/>
                  <a:pt x="1178212" y="1949823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04956" y="2237309"/>
            <a:ext cx="7362" cy="18706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495141" y="2180361"/>
            <a:ext cx="20879" cy="1068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84693" y="2362200"/>
            <a:ext cx="222088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804956" y="2362200"/>
            <a:ext cx="155042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06801" y="210059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200 </a:t>
            </a:r>
            <a:r>
              <a:rPr lang="en-US" sz="2800" dirty="0" err="1" smtClean="0">
                <a:solidFill>
                  <a:srgbClr val="FFFF00"/>
                </a:solidFill>
              </a:rPr>
              <a:t>ft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9978" y="6307373"/>
            <a:ext cx="2069156" cy="52322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PD = .02 IWC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6" idx="3"/>
          </p:cNvCxnSpPr>
          <p:nvPr/>
        </p:nvCxnSpPr>
        <p:spPr>
          <a:xfrm flipV="1">
            <a:off x="3959134" y="6245962"/>
            <a:ext cx="3383342" cy="3230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95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Knowledge &amp; Skills for Manual D 4.1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5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722" y="228600"/>
            <a:ext cx="81870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Knowledge and Learned Skills Needed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to Understand Manual D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83989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Load Calculations Manual J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Equipment Performance Data Manual 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Understanding Duct Performance (Friction Chart)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Equivalent (Effective) Length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Pressure Drop for External Components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Available Pressure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Use Friction Rate to Size Duct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Understand Velocity-Noise Relationship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2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722" y="228600"/>
            <a:ext cx="81870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Knowledge and Learned Skills Needed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to Understand Manual D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83989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 smtClean="0">
                <a:solidFill>
                  <a:srgbClr val="FFFF00"/>
                </a:solidFill>
              </a:rPr>
              <a:t>Load Calculations Manual J</a:t>
            </a:r>
          </a:p>
          <a:p>
            <a:r>
              <a:rPr lang="en-US" sz="3200" strike="sngStrike" dirty="0" smtClean="0">
                <a:solidFill>
                  <a:srgbClr val="FFFF00"/>
                </a:solidFill>
              </a:rPr>
              <a:t>Equipment Performance Data Manual 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Understanding Duct Performance (Friction Chart)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Equivalent Length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Pressure Drop for External Components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Available Pressure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Use Friction Rate to Size Duct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Understand Velocity-Noise Relationship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2933488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500" y="2743200"/>
            <a:ext cx="2887600" cy="3813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1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722" y="228600"/>
            <a:ext cx="81870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Knowledge and Learned Skills Needed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to Understand Manual D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J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1204"/>
            <a:ext cx="3407320" cy="4425411"/>
          </a:xfrm>
          <a:prstGeom prst="rect">
            <a:avLst/>
          </a:prstGeom>
        </p:spPr>
      </p:pic>
      <p:pic>
        <p:nvPicPr>
          <p:cNvPr id="6" name="Picture 5" descr="J1 Example Wksht A-J1 - Beatri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1698"/>
          <a:stretch/>
        </p:blipFill>
        <p:spPr bwMode="auto">
          <a:xfrm>
            <a:off x="4953000" y="2234816"/>
            <a:ext cx="3040251" cy="435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5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722" y="228600"/>
            <a:ext cx="81870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Knowledge and Learned Skills Needed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to Understand Manual D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55869"/>
            <a:ext cx="2887600" cy="3813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0"/>
            <a:ext cx="5631744" cy="3907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2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722" y="228600"/>
            <a:ext cx="81870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Knowledge and Learned Skills Needed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to Understand Manual D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05046"/>
            <a:ext cx="3199386" cy="4224758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558" y="2367653"/>
            <a:ext cx="5678903" cy="3764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0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722" y="228600"/>
            <a:ext cx="81870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Knowledge and Learned Skills Needed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to Understand Manual D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83989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Understanding Duct Performance (Friction Chart)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Equivalent (Effective) Length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Pressure Drop for External Components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Available Pressure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Use Friction Rate to Size Duct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Understand Velocity-Noise Relationship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6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722" y="228600"/>
            <a:ext cx="81870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Knowledge and Learned Skills Needed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to Understand Manual D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83989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Understanding Duct Performance (Friction Chart)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Equivalent (Effective) Length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Pressure Drop for External Components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Calculate Available Pressure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Use Friction Rate to Size Duct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Understand Velocity-Noise Relationship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7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PRESENTER_PREVIEW_MODE" val="0"/>
  <p:tag name="PRESENTER_PREVIEW_START" val="1"/>
  <p:tag name="PLAYERLOGOHEIGHT" val="162"/>
  <p:tag name="PLAYERLOGOWIDTH" val="351"/>
  <p:tag name="LAUNCHINNEWWINDOW" val="0"/>
  <p:tag name="LASTPUBLISHED" val="C:\Users\Craig\Documents\My Articulate Projects\1.1 Static Pressure Measurement\player.html"/>
  <p:tag name="ARTICULATE_META_COURSE_VERSION" val="1.0"/>
  <p:tag name="ARTICULATE_META_COURSE_VERSION_SET" val="True"/>
  <p:tag name="ARTICULATE_REFERENCE_ID" val="aea3beeb-9348-4813-85d4-f721788b08c9"/>
  <p:tag name="ARTICULATE_PROJECT_OPEN" val="1"/>
  <p:tag name="ARTICULATE_SLIDE_COUNT" val="16"/>
  <p:tag name="TAG_BACKING_FORM_KEY" val="1182464-c:\users\don\desktop\duct design basics\lesson 4 manual d primer 4.1.pptx"/>
  <p:tag name="ARTICULATE_PRESENTER_VERSION" val="7"/>
  <p:tag name="ARTICULATE_USED_PAGE_ORIENTATION" val="1"/>
  <p:tag name="ARTICULATE_USED_PAGE_SIZE" val="1"/>
  <p:tag name="ARTICULATE_META_DESCRIPTION" val="Knowledge &amp; Skills Needed for Manual D"/>
  <p:tag name="ARTICULATE_META_COURSE_ID" val="1.1_Static_Pressure_Measurement"/>
  <p:tag name="ARTICULATE_META_NAME_SE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35"/>
  <p:tag name="ARTICULATE_AUDIO_RECORDED" val="1"/>
  <p:tag name="ELAPSEDTIME" val="111.6"/>
  <p:tag name="ANNOTATION_COUNT" val="0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09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10"/>
  <p:tag name="ARTICULATE_AUDIO_RECORDED" val="1"/>
  <p:tag name="ELAPSEDTIME" val="20.1"/>
  <p:tag name="ANNOTATION_COUNT" val="0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04"/>
  <p:tag name="ARTICULATE_AUDIO_RECORDED" val="1"/>
  <p:tag name="ELAPSEDTIME" val="6.8"/>
  <p:tag name="ANNOTATION_COUNT" val="0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11"/>
  <p:tag name="ARTICULATE_AUDIO_RECORDED" val="1"/>
  <p:tag name="ELAPSEDTIME" val="5.2"/>
  <p:tag name="ANNOTATION_COUNT" val="0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12"/>
  <p:tag name="ARTICULATE_AUDIO_RECORDED" val="1"/>
  <p:tag name="ELAPSEDTIME" val="7"/>
  <p:tag name="ANNOTATION_COUNT" val="0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13"/>
  <p:tag name="ARTICULATE_AUDIO_RECORDED" val="1"/>
  <p:tag name="ELAPSEDTIME" val="10.5"/>
  <p:tag name="ANNOTATION_COUNT" val="0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14"/>
  <p:tag name="ARTICULATE_AUDIO_RECORDED" val="1"/>
  <p:tag name="ELAPSEDTIME" val="37.6"/>
  <p:tag name="ANNOTATION_COUNT" val="0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15"/>
  <p:tag name="ARTICULATE_AUDIO_RECORDED" val="1"/>
  <p:tag name="ELAPSEDTIME" val="56.6"/>
  <p:tag name="ANNOTATION_COUNT" val="0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16"/>
  <p:tag name="ARTICULATE_AUDIO_RECORDED" val="1"/>
  <p:tag name="ELAPSEDTIME" val="19.5"/>
  <p:tag name="ANNOTATION_COUNT" val="0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407"/>
  <p:tag name="ARTICULATE_AUDIO_RECORDED" val="1"/>
  <p:tag name="ELAPSEDTIME" val="4.8"/>
  <p:tag name="ANNOTATION_COUNT" val="0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475"/>
  <p:tag name="ARTICULATE_AUDIO_RECORDED" val="1"/>
  <p:tag name="ELAPSEDTIME" val="7.7"/>
  <p:tag name="ANNOTATION_COUNT" val="0"/>
  <p:tag name="ARTICULATE_USED_LAYOUT" val="1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03"/>
  <p:tag name="ARTICULATE_AUDIO_RECORDED" val="1"/>
  <p:tag name="ELAPSEDTIME" val="33.6"/>
  <p:tag name="ANNOTATION_COUNT" val="0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08"/>
  <p:tag name="ARTICULATE_AUDIO_RECORDED" val="1"/>
  <p:tag name="ELAPSEDTIME" val="20.3"/>
  <p:tag name="ANNOTATION_COUNT" val="0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33"/>
  <p:tag name="ARTICULATE_AUDIO_RECORDED" val="1"/>
  <p:tag name="ELAPSEDTIME" val="60.8"/>
  <p:tag name="ANNOTATION_COUNT" val="0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34"/>
  <p:tag name="ARTICULATE_AUDIO_RECORDED" val="1"/>
  <p:tag name="ELAPSEDTIME" val="94.2"/>
  <p:tag name="ANNOTATION_COUNT" val="0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413</Words>
  <Application>Microsoft Office PowerPoint</Application>
  <PresentationFormat>On-screen Show (4:3)</PresentationFormat>
  <Paragraphs>95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Duct Design Basics Lesson 4 </vt:lpstr>
      <vt:lpstr> Knowledge &amp; Skills for Manual D 4.1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Donald Prather</cp:lastModifiedBy>
  <cp:revision>446</cp:revision>
  <cp:lastPrinted>2013-06-17T20:42:26Z</cp:lastPrinted>
  <dcterms:created xsi:type="dcterms:W3CDTF">2013-05-23T13:04:32Z</dcterms:created>
  <dcterms:modified xsi:type="dcterms:W3CDTF">2016-01-12T19:46:08Z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1.1 Static Pressure Measurement</vt:lpwstr>
  </property>
  <property fmtid="{D5CDD505-2E9C-101B-9397-08002B2CF9AE}" pid="4" name="ArticulateProjectVersion">
    <vt:lpwstr>7</vt:lpwstr>
  </property>
  <property fmtid="{D5CDD505-2E9C-101B-9397-08002B2CF9AE}" pid="5" name="ArticulateGUID">
    <vt:lpwstr>BCF96325-B100-4562-B34C-8FB0072542FE</vt:lpwstr>
  </property>
  <property fmtid="{D5CDD505-2E9C-101B-9397-08002B2CF9AE}" pid="6" name="ArticulateProjectFull">
    <vt:lpwstr>C:\Users\Don\Desktop\Duct Design Basics\Lesson 4 Manual D Primer 4.1.ppta</vt:lpwstr>
  </property>
</Properties>
</file>