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89" r:id="rId2"/>
    <p:sldId id="390" r:id="rId3"/>
    <p:sldId id="330" r:id="rId4"/>
    <p:sldId id="333" r:id="rId5"/>
    <p:sldId id="331" r:id="rId6"/>
    <p:sldId id="388" r:id="rId7"/>
    <p:sldId id="332" r:id="rId8"/>
    <p:sldId id="335" r:id="rId9"/>
    <p:sldId id="337" r:id="rId10"/>
    <p:sldId id="336" r:id="rId11"/>
    <p:sldId id="340" r:id="rId12"/>
    <p:sldId id="339" r:id="rId13"/>
    <p:sldId id="341" r:id="rId14"/>
    <p:sldId id="342" r:id="rId15"/>
    <p:sldId id="343" r:id="rId16"/>
    <p:sldId id="344" r:id="rId17"/>
    <p:sldId id="345" r:id="rId18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45454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>
      <p:cViewPr varScale="1">
        <p:scale>
          <a:sx n="114" d="100"/>
          <a:sy n="114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52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5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1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0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89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6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9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76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8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1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7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1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Duct Design Basics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612" y="711941"/>
            <a:ext cx="6655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Elbow Throat Shape Effects Turbulence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Sharp Corners = More Turbulence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rot="20036893">
            <a:off x="4731184" y="2500780"/>
            <a:ext cx="1295400" cy="1371600"/>
          </a:xfrm>
          <a:prstGeom prst="flowChartDelay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2514600"/>
            <a:ext cx="3657600" cy="157256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3574491" y="4083610"/>
            <a:ext cx="3366619" cy="157256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514600"/>
            <a:ext cx="36818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8414" y="6556900"/>
            <a:ext cx="570786" cy="5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58414" y="4087161"/>
            <a:ext cx="13106" cy="24660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75920" y="4087161"/>
            <a:ext cx="289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44081" y="3186580"/>
            <a:ext cx="0" cy="33666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0200" y="3581400"/>
            <a:ext cx="0" cy="496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2474959"/>
            <a:ext cx="0" cy="496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0840" y="6549830"/>
            <a:ext cx="570786" cy="5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93255" y="6454208"/>
            <a:ext cx="316445" cy="1946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47800" y="3040416"/>
            <a:ext cx="324423" cy="4995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18784" y="2995630"/>
            <a:ext cx="153439" cy="661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34621" y="3527592"/>
            <a:ext cx="153439" cy="661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8016" y="6556900"/>
            <a:ext cx="110712" cy="91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09701" y="6454208"/>
            <a:ext cx="110712" cy="91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4500979" y="4154750"/>
            <a:ext cx="1306312" cy="2334827"/>
          </a:xfrm>
          <a:custGeom>
            <a:avLst/>
            <a:gdLst>
              <a:gd name="connsiteX0" fmla="*/ 62143 w 1306312"/>
              <a:gd name="connsiteY0" fmla="*/ 0 h 2334827"/>
              <a:gd name="connsiteX1" fmla="*/ 124287 w 1306312"/>
              <a:gd name="connsiteY1" fmla="*/ 26633 h 2334827"/>
              <a:gd name="connsiteX2" fmla="*/ 159798 w 1306312"/>
              <a:gd name="connsiteY2" fmla="*/ 44388 h 2334827"/>
              <a:gd name="connsiteX3" fmla="*/ 195308 w 1306312"/>
              <a:gd name="connsiteY3" fmla="*/ 53266 h 2334827"/>
              <a:gd name="connsiteX4" fmla="*/ 221941 w 1306312"/>
              <a:gd name="connsiteY4" fmla="*/ 62143 h 2334827"/>
              <a:gd name="connsiteX5" fmla="*/ 248574 w 1306312"/>
              <a:gd name="connsiteY5" fmla="*/ 79899 h 2334827"/>
              <a:gd name="connsiteX6" fmla="*/ 328473 w 1306312"/>
              <a:gd name="connsiteY6" fmla="*/ 106532 h 2334827"/>
              <a:gd name="connsiteX7" fmla="*/ 408372 w 1306312"/>
              <a:gd name="connsiteY7" fmla="*/ 150920 h 2334827"/>
              <a:gd name="connsiteX8" fmla="*/ 443883 w 1306312"/>
              <a:gd name="connsiteY8" fmla="*/ 204186 h 2334827"/>
              <a:gd name="connsiteX9" fmla="*/ 488271 w 1306312"/>
              <a:gd name="connsiteY9" fmla="*/ 257452 h 2334827"/>
              <a:gd name="connsiteX10" fmla="*/ 506027 w 1306312"/>
              <a:gd name="connsiteY10" fmla="*/ 319596 h 2334827"/>
              <a:gd name="connsiteX11" fmla="*/ 514904 w 1306312"/>
              <a:gd name="connsiteY11" fmla="*/ 390617 h 2334827"/>
              <a:gd name="connsiteX12" fmla="*/ 497149 w 1306312"/>
              <a:gd name="connsiteY12" fmla="*/ 497149 h 2334827"/>
              <a:gd name="connsiteX13" fmla="*/ 488271 w 1306312"/>
              <a:gd name="connsiteY13" fmla="*/ 523782 h 2334827"/>
              <a:gd name="connsiteX14" fmla="*/ 470516 w 1306312"/>
              <a:gd name="connsiteY14" fmla="*/ 550415 h 2334827"/>
              <a:gd name="connsiteX15" fmla="*/ 443883 w 1306312"/>
              <a:gd name="connsiteY15" fmla="*/ 559293 h 2334827"/>
              <a:gd name="connsiteX16" fmla="*/ 284085 w 1306312"/>
              <a:gd name="connsiteY16" fmla="*/ 550415 h 2334827"/>
              <a:gd name="connsiteX17" fmla="*/ 257452 w 1306312"/>
              <a:gd name="connsiteY17" fmla="*/ 541537 h 2334827"/>
              <a:gd name="connsiteX18" fmla="*/ 275207 w 1306312"/>
              <a:gd name="connsiteY18" fmla="*/ 559293 h 2334827"/>
              <a:gd name="connsiteX19" fmla="*/ 301840 w 1306312"/>
              <a:gd name="connsiteY19" fmla="*/ 417250 h 2334827"/>
              <a:gd name="connsiteX20" fmla="*/ 337351 w 1306312"/>
              <a:gd name="connsiteY20" fmla="*/ 381739 h 2334827"/>
              <a:gd name="connsiteX21" fmla="*/ 390617 w 1306312"/>
              <a:gd name="connsiteY21" fmla="*/ 363984 h 2334827"/>
              <a:gd name="connsiteX22" fmla="*/ 497149 w 1306312"/>
              <a:gd name="connsiteY22" fmla="*/ 372862 h 2334827"/>
              <a:gd name="connsiteX23" fmla="*/ 559293 w 1306312"/>
              <a:gd name="connsiteY23" fmla="*/ 399495 h 2334827"/>
              <a:gd name="connsiteX24" fmla="*/ 585926 w 1306312"/>
              <a:gd name="connsiteY24" fmla="*/ 408372 h 2334827"/>
              <a:gd name="connsiteX25" fmla="*/ 603681 w 1306312"/>
              <a:gd name="connsiteY25" fmla="*/ 426128 h 2334827"/>
              <a:gd name="connsiteX26" fmla="*/ 656947 w 1306312"/>
              <a:gd name="connsiteY26" fmla="*/ 443883 h 2334827"/>
              <a:gd name="connsiteX27" fmla="*/ 727969 w 1306312"/>
              <a:gd name="connsiteY27" fmla="*/ 506027 h 2334827"/>
              <a:gd name="connsiteX28" fmla="*/ 736846 w 1306312"/>
              <a:gd name="connsiteY28" fmla="*/ 550415 h 2334827"/>
              <a:gd name="connsiteX29" fmla="*/ 710213 w 1306312"/>
              <a:gd name="connsiteY29" fmla="*/ 719091 h 2334827"/>
              <a:gd name="connsiteX30" fmla="*/ 692458 w 1306312"/>
              <a:gd name="connsiteY30" fmla="*/ 772357 h 2334827"/>
              <a:gd name="connsiteX31" fmla="*/ 656947 w 1306312"/>
              <a:gd name="connsiteY31" fmla="*/ 834500 h 2334827"/>
              <a:gd name="connsiteX32" fmla="*/ 639192 w 1306312"/>
              <a:gd name="connsiteY32" fmla="*/ 887767 h 2334827"/>
              <a:gd name="connsiteX33" fmla="*/ 612559 w 1306312"/>
              <a:gd name="connsiteY33" fmla="*/ 914400 h 2334827"/>
              <a:gd name="connsiteX34" fmla="*/ 577048 w 1306312"/>
              <a:gd name="connsiteY34" fmla="*/ 967666 h 2334827"/>
              <a:gd name="connsiteX35" fmla="*/ 550415 w 1306312"/>
              <a:gd name="connsiteY35" fmla="*/ 985421 h 2334827"/>
              <a:gd name="connsiteX36" fmla="*/ 381739 w 1306312"/>
              <a:gd name="connsiteY36" fmla="*/ 976543 h 2334827"/>
              <a:gd name="connsiteX37" fmla="*/ 319596 w 1306312"/>
              <a:gd name="connsiteY37" fmla="*/ 958788 h 2334827"/>
              <a:gd name="connsiteX38" fmla="*/ 284085 w 1306312"/>
              <a:gd name="connsiteY38" fmla="*/ 941033 h 2334827"/>
              <a:gd name="connsiteX39" fmla="*/ 257452 w 1306312"/>
              <a:gd name="connsiteY39" fmla="*/ 932155 h 2334827"/>
              <a:gd name="connsiteX40" fmla="*/ 248574 w 1306312"/>
              <a:gd name="connsiteY40" fmla="*/ 781234 h 2334827"/>
              <a:gd name="connsiteX41" fmla="*/ 275207 w 1306312"/>
              <a:gd name="connsiteY41" fmla="*/ 763479 h 2334827"/>
              <a:gd name="connsiteX42" fmla="*/ 292963 w 1306312"/>
              <a:gd name="connsiteY42" fmla="*/ 736846 h 2334827"/>
              <a:gd name="connsiteX43" fmla="*/ 435005 w 1306312"/>
              <a:gd name="connsiteY43" fmla="*/ 754601 h 2334827"/>
              <a:gd name="connsiteX44" fmla="*/ 514904 w 1306312"/>
              <a:gd name="connsiteY44" fmla="*/ 772357 h 2334827"/>
              <a:gd name="connsiteX45" fmla="*/ 550415 w 1306312"/>
              <a:gd name="connsiteY45" fmla="*/ 790112 h 2334827"/>
              <a:gd name="connsiteX46" fmla="*/ 577048 w 1306312"/>
              <a:gd name="connsiteY46" fmla="*/ 798990 h 2334827"/>
              <a:gd name="connsiteX47" fmla="*/ 630314 w 1306312"/>
              <a:gd name="connsiteY47" fmla="*/ 825623 h 2334827"/>
              <a:gd name="connsiteX48" fmla="*/ 665825 w 1306312"/>
              <a:gd name="connsiteY48" fmla="*/ 870011 h 2334827"/>
              <a:gd name="connsiteX49" fmla="*/ 701336 w 1306312"/>
              <a:gd name="connsiteY49" fmla="*/ 905522 h 2334827"/>
              <a:gd name="connsiteX50" fmla="*/ 719091 w 1306312"/>
              <a:gd name="connsiteY50" fmla="*/ 976543 h 2334827"/>
              <a:gd name="connsiteX51" fmla="*/ 710213 w 1306312"/>
              <a:gd name="connsiteY51" fmla="*/ 1100831 h 2334827"/>
              <a:gd name="connsiteX52" fmla="*/ 692458 w 1306312"/>
              <a:gd name="connsiteY52" fmla="*/ 1180730 h 2334827"/>
              <a:gd name="connsiteX53" fmla="*/ 683580 w 1306312"/>
              <a:gd name="connsiteY53" fmla="*/ 1269506 h 2334827"/>
              <a:gd name="connsiteX54" fmla="*/ 665825 w 1306312"/>
              <a:gd name="connsiteY54" fmla="*/ 1349405 h 2334827"/>
              <a:gd name="connsiteX55" fmla="*/ 648070 w 1306312"/>
              <a:gd name="connsiteY55" fmla="*/ 1420427 h 2334827"/>
              <a:gd name="connsiteX56" fmla="*/ 639192 w 1306312"/>
              <a:gd name="connsiteY56" fmla="*/ 1455937 h 2334827"/>
              <a:gd name="connsiteX57" fmla="*/ 603681 w 1306312"/>
              <a:gd name="connsiteY57" fmla="*/ 1500326 h 2334827"/>
              <a:gd name="connsiteX58" fmla="*/ 550415 w 1306312"/>
              <a:gd name="connsiteY58" fmla="*/ 1518081 h 2334827"/>
              <a:gd name="connsiteX59" fmla="*/ 514904 w 1306312"/>
              <a:gd name="connsiteY59" fmla="*/ 1500326 h 2334827"/>
              <a:gd name="connsiteX60" fmla="*/ 488271 w 1306312"/>
              <a:gd name="connsiteY60" fmla="*/ 1491448 h 2334827"/>
              <a:gd name="connsiteX61" fmla="*/ 443883 w 1306312"/>
              <a:gd name="connsiteY61" fmla="*/ 1473693 h 2334827"/>
              <a:gd name="connsiteX62" fmla="*/ 426128 w 1306312"/>
              <a:gd name="connsiteY62" fmla="*/ 1455937 h 2334827"/>
              <a:gd name="connsiteX63" fmla="*/ 381739 w 1306312"/>
              <a:gd name="connsiteY63" fmla="*/ 1429304 h 2334827"/>
              <a:gd name="connsiteX64" fmla="*/ 346229 w 1306312"/>
              <a:gd name="connsiteY64" fmla="*/ 1376038 h 2334827"/>
              <a:gd name="connsiteX65" fmla="*/ 355106 w 1306312"/>
              <a:gd name="connsiteY65" fmla="*/ 1287262 h 2334827"/>
              <a:gd name="connsiteX66" fmla="*/ 372862 w 1306312"/>
              <a:gd name="connsiteY66" fmla="*/ 1269506 h 2334827"/>
              <a:gd name="connsiteX67" fmla="*/ 452761 w 1306312"/>
              <a:gd name="connsiteY67" fmla="*/ 1225118 h 2334827"/>
              <a:gd name="connsiteX68" fmla="*/ 541538 w 1306312"/>
              <a:gd name="connsiteY68" fmla="*/ 1233996 h 2334827"/>
              <a:gd name="connsiteX69" fmla="*/ 621437 w 1306312"/>
              <a:gd name="connsiteY69" fmla="*/ 1278384 h 2334827"/>
              <a:gd name="connsiteX70" fmla="*/ 665825 w 1306312"/>
              <a:gd name="connsiteY70" fmla="*/ 1313895 h 2334827"/>
              <a:gd name="connsiteX71" fmla="*/ 683580 w 1306312"/>
              <a:gd name="connsiteY71" fmla="*/ 1340528 h 2334827"/>
              <a:gd name="connsiteX72" fmla="*/ 727969 w 1306312"/>
              <a:gd name="connsiteY72" fmla="*/ 1393794 h 2334827"/>
              <a:gd name="connsiteX73" fmla="*/ 745724 w 1306312"/>
              <a:gd name="connsiteY73" fmla="*/ 1447060 h 2334827"/>
              <a:gd name="connsiteX74" fmla="*/ 754602 w 1306312"/>
              <a:gd name="connsiteY74" fmla="*/ 1473693 h 2334827"/>
              <a:gd name="connsiteX75" fmla="*/ 781235 w 1306312"/>
              <a:gd name="connsiteY75" fmla="*/ 1526959 h 2334827"/>
              <a:gd name="connsiteX76" fmla="*/ 798990 w 1306312"/>
              <a:gd name="connsiteY76" fmla="*/ 1553592 h 2334827"/>
              <a:gd name="connsiteX77" fmla="*/ 807868 w 1306312"/>
              <a:gd name="connsiteY77" fmla="*/ 1580225 h 2334827"/>
              <a:gd name="connsiteX78" fmla="*/ 825623 w 1306312"/>
              <a:gd name="connsiteY78" fmla="*/ 1606858 h 2334827"/>
              <a:gd name="connsiteX79" fmla="*/ 852256 w 1306312"/>
              <a:gd name="connsiteY79" fmla="*/ 1660124 h 2334827"/>
              <a:gd name="connsiteX80" fmla="*/ 843378 w 1306312"/>
              <a:gd name="connsiteY80" fmla="*/ 1731145 h 2334827"/>
              <a:gd name="connsiteX81" fmla="*/ 772357 w 1306312"/>
              <a:gd name="connsiteY81" fmla="*/ 1766656 h 2334827"/>
              <a:gd name="connsiteX82" fmla="*/ 692458 w 1306312"/>
              <a:gd name="connsiteY82" fmla="*/ 1757778 h 2334827"/>
              <a:gd name="connsiteX83" fmla="*/ 639192 w 1306312"/>
              <a:gd name="connsiteY83" fmla="*/ 1740023 h 2334827"/>
              <a:gd name="connsiteX84" fmla="*/ 594804 w 1306312"/>
              <a:gd name="connsiteY84" fmla="*/ 1731145 h 2334827"/>
              <a:gd name="connsiteX85" fmla="*/ 523782 w 1306312"/>
              <a:gd name="connsiteY85" fmla="*/ 1677879 h 2334827"/>
              <a:gd name="connsiteX86" fmla="*/ 523782 w 1306312"/>
              <a:gd name="connsiteY86" fmla="*/ 1571347 h 2334827"/>
              <a:gd name="connsiteX87" fmla="*/ 541538 w 1306312"/>
              <a:gd name="connsiteY87" fmla="*/ 1553592 h 2334827"/>
              <a:gd name="connsiteX88" fmla="*/ 754602 w 1306312"/>
              <a:gd name="connsiteY88" fmla="*/ 1562469 h 2334827"/>
              <a:gd name="connsiteX89" fmla="*/ 790112 w 1306312"/>
              <a:gd name="connsiteY89" fmla="*/ 1571347 h 2334827"/>
              <a:gd name="connsiteX90" fmla="*/ 843378 w 1306312"/>
              <a:gd name="connsiteY90" fmla="*/ 1580225 h 2334827"/>
              <a:gd name="connsiteX91" fmla="*/ 887767 w 1306312"/>
              <a:gd name="connsiteY91" fmla="*/ 1606858 h 2334827"/>
              <a:gd name="connsiteX92" fmla="*/ 941033 w 1306312"/>
              <a:gd name="connsiteY92" fmla="*/ 1651246 h 2334827"/>
              <a:gd name="connsiteX93" fmla="*/ 967666 w 1306312"/>
              <a:gd name="connsiteY93" fmla="*/ 1695634 h 2334827"/>
              <a:gd name="connsiteX94" fmla="*/ 976543 w 1306312"/>
              <a:gd name="connsiteY94" fmla="*/ 1722267 h 2334827"/>
              <a:gd name="connsiteX95" fmla="*/ 1029809 w 1306312"/>
              <a:gd name="connsiteY95" fmla="*/ 1766656 h 2334827"/>
              <a:gd name="connsiteX96" fmla="*/ 1056442 w 1306312"/>
              <a:gd name="connsiteY96" fmla="*/ 1811044 h 2334827"/>
              <a:gd name="connsiteX97" fmla="*/ 1100831 w 1306312"/>
              <a:gd name="connsiteY97" fmla="*/ 1837677 h 2334827"/>
              <a:gd name="connsiteX98" fmla="*/ 1127464 w 1306312"/>
              <a:gd name="connsiteY98" fmla="*/ 1864310 h 2334827"/>
              <a:gd name="connsiteX99" fmla="*/ 1180730 w 1306312"/>
              <a:gd name="connsiteY99" fmla="*/ 1908699 h 2334827"/>
              <a:gd name="connsiteX100" fmla="*/ 1216240 w 1306312"/>
              <a:gd name="connsiteY100" fmla="*/ 1988598 h 2334827"/>
              <a:gd name="connsiteX101" fmla="*/ 1225118 w 1306312"/>
              <a:gd name="connsiteY101" fmla="*/ 2015231 h 2334827"/>
              <a:gd name="connsiteX102" fmla="*/ 1251751 w 1306312"/>
              <a:gd name="connsiteY102" fmla="*/ 2068497 h 2334827"/>
              <a:gd name="connsiteX103" fmla="*/ 1287262 w 1306312"/>
              <a:gd name="connsiteY103" fmla="*/ 2130640 h 2334827"/>
              <a:gd name="connsiteX104" fmla="*/ 1287262 w 1306312"/>
              <a:gd name="connsiteY104" fmla="*/ 2317071 h 2334827"/>
              <a:gd name="connsiteX105" fmla="*/ 1251751 w 1306312"/>
              <a:gd name="connsiteY105" fmla="*/ 2334827 h 2334827"/>
              <a:gd name="connsiteX106" fmla="*/ 1162974 w 1306312"/>
              <a:gd name="connsiteY106" fmla="*/ 2325949 h 2334827"/>
              <a:gd name="connsiteX107" fmla="*/ 1083075 w 1306312"/>
              <a:gd name="connsiteY107" fmla="*/ 2308194 h 2334827"/>
              <a:gd name="connsiteX108" fmla="*/ 1012054 w 1306312"/>
              <a:gd name="connsiteY108" fmla="*/ 2272683 h 2334827"/>
              <a:gd name="connsiteX109" fmla="*/ 958788 w 1306312"/>
              <a:gd name="connsiteY109" fmla="*/ 2237172 h 2334827"/>
              <a:gd name="connsiteX110" fmla="*/ 941033 w 1306312"/>
              <a:gd name="connsiteY110" fmla="*/ 2210539 h 2334827"/>
              <a:gd name="connsiteX111" fmla="*/ 896644 w 1306312"/>
              <a:gd name="connsiteY111" fmla="*/ 2175029 h 2334827"/>
              <a:gd name="connsiteX112" fmla="*/ 887767 w 1306312"/>
              <a:gd name="connsiteY112" fmla="*/ 2148396 h 2334827"/>
              <a:gd name="connsiteX113" fmla="*/ 887767 w 1306312"/>
              <a:gd name="connsiteY113" fmla="*/ 2015231 h 2334827"/>
              <a:gd name="connsiteX114" fmla="*/ 914400 w 1306312"/>
              <a:gd name="connsiteY114" fmla="*/ 2006353 h 2334827"/>
              <a:gd name="connsiteX115" fmla="*/ 994299 w 1306312"/>
              <a:gd name="connsiteY115" fmla="*/ 2024108 h 2334827"/>
              <a:gd name="connsiteX116" fmla="*/ 1056442 w 1306312"/>
              <a:gd name="connsiteY116" fmla="*/ 2059619 h 2334827"/>
              <a:gd name="connsiteX117" fmla="*/ 1091953 w 1306312"/>
              <a:gd name="connsiteY117" fmla="*/ 2077374 h 2334827"/>
              <a:gd name="connsiteX118" fmla="*/ 1109708 w 1306312"/>
              <a:gd name="connsiteY118" fmla="*/ 2095130 h 2334827"/>
              <a:gd name="connsiteX119" fmla="*/ 1100831 w 1306312"/>
              <a:gd name="connsiteY119" fmla="*/ 2121763 h 2334827"/>
              <a:gd name="connsiteX120" fmla="*/ 1091953 w 1306312"/>
              <a:gd name="connsiteY120" fmla="*/ 2166151 h 2334827"/>
              <a:gd name="connsiteX121" fmla="*/ 949910 w 1306312"/>
              <a:gd name="connsiteY121" fmla="*/ 2157273 h 2334827"/>
              <a:gd name="connsiteX122" fmla="*/ 896644 w 1306312"/>
              <a:gd name="connsiteY122" fmla="*/ 2148396 h 2334827"/>
              <a:gd name="connsiteX123" fmla="*/ 816745 w 1306312"/>
              <a:gd name="connsiteY123" fmla="*/ 2130640 h 2334827"/>
              <a:gd name="connsiteX124" fmla="*/ 736846 w 1306312"/>
              <a:gd name="connsiteY124" fmla="*/ 2121763 h 2334827"/>
              <a:gd name="connsiteX125" fmla="*/ 612559 w 1306312"/>
              <a:gd name="connsiteY125" fmla="*/ 2068497 h 2334827"/>
              <a:gd name="connsiteX126" fmla="*/ 585926 w 1306312"/>
              <a:gd name="connsiteY126" fmla="*/ 2050741 h 2334827"/>
              <a:gd name="connsiteX127" fmla="*/ 559293 w 1306312"/>
              <a:gd name="connsiteY127" fmla="*/ 2024108 h 2334827"/>
              <a:gd name="connsiteX128" fmla="*/ 550415 w 1306312"/>
              <a:gd name="connsiteY128" fmla="*/ 1997475 h 2334827"/>
              <a:gd name="connsiteX129" fmla="*/ 532660 w 1306312"/>
              <a:gd name="connsiteY129" fmla="*/ 1935332 h 2334827"/>
              <a:gd name="connsiteX130" fmla="*/ 523782 w 1306312"/>
              <a:gd name="connsiteY130" fmla="*/ 1855433 h 2334827"/>
              <a:gd name="connsiteX131" fmla="*/ 514904 w 1306312"/>
              <a:gd name="connsiteY131" fmla="*/ 1802167 h 2334827"/>
              <a:gd name="connsiteX132" fmla="*/ 532660 w 1306312"/>
              <a:gd name="connsiteY132" fmla="*/ 1633491 h 2334827"/>
              <a:gd name="connsiteX133" fmla="*/ 603681 w 1306312"/>
              <a:gd name="connsiteY133" fmla="*/ 1642368 h 2334827"/>
              <a:gd name="connsiteX134" fmla="*/ 674703 w 1306312"/>
              <a:gd name="connsiteY134" fmla="*/ 1695634 h 2334827"/>
              <a:gd name="connsiteX135" fmla="*/ 701336 w 1306312"/>
              <a:gd name="connsiteY135" fmla="*/ 1713390 h 2334827"/>
              <a:gd name="connsiteX136" fmla="*/ 727969 w 1306312"/>
              <a:gd name="connsiteY136" fmla="*/ 1748900 h 2334827"/>
              <a:gd name="connsiteX137" fmla="*/ 745724 w 1306312"/>
              <a:gd name="connsiteY137" fmla="*/ 1846555 h 2334827"/>
              <a:gd name="connsiteX138" fmla="*/ 754602 w 1306312"/>
              <a:gd name="connsiteY138" fmla="*/ 1873188 h 2334827"/>
              <a:gd name="connsiteX139" fmla="*/ 745724 w 1306312"/>
              <a:gd name="connsiteY139" fmla="*/ 1988598 h 2334827"/>
              <a:gd name="connsiteX140" fmla="*/ 710213 w 1306312"/>
              <a:gd name="connsiteY140" fmla="*/ 2041864 h 2334827"/>
              <a:gd name="connsiteX141" fmla="*/ 665825 w 1306312"/>
              <a:gd name="connsiteY141" fmla="*/ 2077374 h 2334827"/>
              <a:gd name="connsiteX142" fmla="*/ 603681 w 1306312"/>
              <a:gd name="connsiteY142" fmla="*/ 2104007 h 2334827"/>
              <a:gd name="connsiteX143" fmla="*/ 550415 w 1306312"/>
              <a:gd name="connsiteY143" fmla="*/ 2121763 h 2334827"/>
              <a:gd name="connsiteX144" fmla="*/ 488271 w 1306312"/>
              <a:gd name="connsiteY144" fmla="*/ 2104007 h 2334827"/>
              <a:gd name="connsiteX145" fmla="*/ 461638 w 1306312"/>
              <a:gd name="connsiteY145" fmla="*/ 2095130 h 2334827"/>
              <a:gd name="connsiteX146" fmla="*/ 435005 w 1306312"/>
              <a:gd name="connsiteY146" fmla="*/ 2059619 h 2334827"/>
              <a:gd name="connsiteX147" fmla="*/ 426128 w 1306312"/>
              <a:gd name="connsiteY147" fmla="*/ 2032986 h 2334827"/>
              <a:gd name="connsiteX148" fmla="*/ 408372 w 1306312"/>
              <a:gd name="connsiteY148" fmla="*/ 1935332 h 2334827"/>
              <a:gd name="connsiteX149" fmla="*/ 390617 w 1306312"/>
              <a:gd name="connsiteY149" fmla="*/ 1899821 h 2334827"/>
              <a:gd name="connsiteX150" fmla="*/ 381739 w 1306312"/>
              <a:gd name="connsiteY150" fmla="*/ 1855433 h 2334827"/>
              <a:gd name="connsiteX151" fmla="*/ 372862 w 1306312"/>
              <a:gd name="connsiteY151" fmla="*/ 1775533 h 2334827"/>
              <a:gd name="connsiteX152" fmla="*/ 408372 w 1306312"/>
              <a:gd name="connsiteY152" fmla="*/ 1766656 h 2334827"/>
              <a:gd name="connsiteX153" fmla="*/ 408372 w 1306312"/>
              <a:gd name="connsiteY153" fmla="*/ 1526959 h 2334827"/>
              <a:gd name="connsiteX154" fmla="*/ 417250 w 1306312"/>
              <a:gd name="connsiteY154" fmla="*/ 1500326 h 2334827"/>
              <a:gd name="connsiteX155" fmla="*/ 506027 w 1306312"/>
              <a:gd name="connsiteY155" fmla="*/ 1571347 h 2334827"/>
              <a:gd name="connsiteX156" fmla="*/ 523782 w 1306312"/>
              <a:gd name="connsiteY156" fmla="*/ 1597980 h 2334827"/>
              <a:gd name="connsiteX157" fmla="*/ 532660 w 1306312"/>
              <a:gd name="connsiteY157" fmla="*/ 1633491 h 2334827"/>
              <a:gd name="connsiteX158" fmla="*/ 568171 w 1306312"/>
              <a:gd name="connsiteY158" fmla="*/ 1704512 h 2334827"/>
              <a:gd name="connsiteX159" fmla="*/ 541538 w 1306312"/>
              <a:gd name="connsiteY159" fmla="*/ 1722267 h 2334827"/>
              <a:gd name="connsiteX160" fmla="*/ 550415 w 1306312"/>
              <a:gd name="connsiteY160" fmla="*/ 1784411 h 2334827"/>
              <a:gd name="connsiteX161" fmla="*/ 559293 w 1306312"/>
              <a:gd name="connsiteY161" fmla="*/ 1819922 h 2334827"/>
              <a:gd name="connsiteX162" fmla="*/ 568171 w 1306312"/>
              <a:gd name="connsiteY162" fmla="*/ 1882066 h 2334827"/>
              <a:gd name="connsiteX163" fmla="*/ 559293 w 1306312"/>
              <a:gd name="connsiteY163" fmla="*/ 2068497 h 2334827"/>
              <a:gd name="connsiteX164" fmla="*/ 550415 w 1306312"/>
              <a:gd name="connsiteY164" fmla="*/ 2095130 h 2334827"/>
              <a:gd name="connsiteX165" fmla="*/ 479394 w 1306312"/>
              <a:gd name="connsiteY165" fmla="*/ 2121763 h 2334827"/>
              <a:gd name="connsiteX166" fmla="*/ 461638 w 1306312"/>
              <a:gd name="connsiteY166" fmla="*/ 2139518 h 2334827"/>
              <a:gd name="connsiteX167" fmla="*/ 381739 w 1306312"/>
              <a:gd name="connsiteY167" fmla="*/ 2157273 h 2334827"/>
              <a:gd name="connsiteX168" fmla="*/ 284085 w 1306312"/>
              <a:gd name="connsiteY168" fmla="*/ 2148396 h 2334827"/>
              <a:gd name="connsiteX169" fmla="*/ 248574 w 1306312"/>
              <a:gd name="connsiteY169" fmla="*/ 2139518 h 2334827"/>
              <a:gd name="connsiteX170" fmla="*/ 159798 w 1306312"/>
              <a:gd name="connsiteY170" fmla="*/ 2077374 h 2334827"/>
              <a:gd name="connsiteX171" fmla="*/ 142042 w 1306312"/>
              <a:gd name="connsiteY171" fmla="*/ 2050741 h 2334827"/>
              <a:gd name="connsiteX172" fmla="*/ 115409 w 1306312"/>
              <a:gd name="connsiteY172" fmla="*/ 2006353 h 2334827"/>
              <a:gd name="connsiteX173" fmla="*/ 97654 w 1306312"/>
              <a:gd name="connsiteY173" fmla="*/ 1970842 h 2334827"/>
              <a:gd name="connsiteX174" fmla="*/ 88776 w 1306312"/>
              <a:gd name="connsiteY174" fmla="*/ 1899821 h 2334827"/>
              <a:gd name="connsiteX175" fmla="*/ 79899 w 1306312"/>
              <a:gd name="connsiteY175" fmla="*/ 1864310 h 2334827"/>
              <a:gd name="connsiteX176" fmla="*/ 106532 w 1306312"/>
              <a:gd name="connsiteY176" fmla="*/ 1873188 h 2334827"/>
              <a:gd name="connsiteX177" fmla="*/ 124287 w 1306312"/>
              <a:gd name="connsiteY177" fmla="*/ 1757778 h 2334827"/>
              <a:gd name="connsiteX178" fmla="*/ 159798 w 1306312"/>
              <a:gd name="connsiteY178" fmla="*/ 1713390 h 2334827"/>
              <a:gd name="connsiteX179" fmla="*/ 186431 w 1306312"/>
              <a:gd name="connsiteY179" fmla="*/ 1722267 h 2334827"/>
              <a:gd name="connsiteX180" fmla="*/ 337351 w 1306312"/>
              <a:gd name="connsiteY180" fmla="*/ 1740023 h 2334827"/>
              <a:gd name="connsiteX181" fmla="*/ 399495 w 1306312"/>
              <a:gd name="connsiteY181" fmla="*/ 1757778 h 2334827"/>
              <a:gd name="connsiteX182" fmla="*/ 443883 w 1306312"/>
              <a:gd name="connsiteY182" fmla="*/ 1793289 h 2334827"/>
              <a:gd name="connsiteX183" fmla="*/ 497149 w 1306312"/>
              <a:gd name="connsiteY183" fmla="*/ 1864310 h 2334827"/>
              <a:gd name="connsiteX184" fmla="*/ 514904 w 1306312"/>
              <a:gd name="connsiteY184" fmla="*/ 1899821 h 2334827"/>
              <a:gd name="connsiteX185" fmla="*/ 541538 w 1306312"/>
              <a:gd name="connsiteY185" fmla="*/ 1970842 h 2334827"/>
              <a:gd name="connsiteX186" fmla="*/ 568171 w 1306312"/>
              <a:gd name="connsiteY186" fmla="*/ 2050741 h 2334827"/>
              <a:gd name="connsiteX187" fmla="*/ 559293 w 1306312"/>
              <a:gd name="connsiteY187" fmla="*/ 2139518 h 2334827"/>
              <a:gd name="connsiteX188" fmla="*/ 523782 w 1306312"/>
              <a:gd name="connsiteY188" fmla="*/ 2148396 h 2334827"/>
              <a:gd name="connsiteX189" fmla="*/ 514904 w 1306312"/>
              <a:gd name="connsiteY189" fmla="*/ 2175029 h 2334827"/>
              <a:gd name="connsiteX190" fmla="*/ 470516 w 1306312"/>
              <a:gd name="connsiteY190" fmla="*/ 2210539 h 2334827"/>
              <a:gd name="connsiteX191" fmla="*/ 452761 w 1306312"/>
              <a:gd name="connsiteY191" fmla="*/ 2228295 h 2334827"/>
              <a:gd name="connsiteX192" fmla="*/ 390617 w 1306312"/>
              <a:gd name="connsiteY192" fmla="*/ 2246050 h 2334827"/>
              <a:gd name="connsiteX193" fmla="*/ 230819 w 1306312"/>
              <a:gd name="connsiteY193" fmla="*/ 2228295 h 2334827"/>
              <a:gd name="connsiteX194" fmla="*/ 186431 w 1306312"/>
              <a:gd name="connsiteY194" fmla="*/ 2210539 h 2334827"/>
              <a:gd name="connsiteX195" fmla="*/ 159798 w 1306312"/>
              <a:gd name="connsiteY195" fmla="*/ 2183906 h 2334827"/>
              <a:gd name="connsiteX196" fmla="*/ 133165 w 1306312"/>
              <a:gd name="connsiteY196" fmla="*/ 2166151 h 2334827"/>
              <a:gd name="connsiteX197" fmla="*/ 124287 w 1306312"/>
              <a:gd name="connsiteY197" fmla="*/ 2139518 h 2334827"/>
              <a:gd name="connsiteX198" fmla="*/ 133165 w 1306312"/>
              <a:gd name="connsiteY198" fmla="*/ 1136341 h 2334827"/>
              <a:gd name="connsiteX199" fmla="*/ 142042 w 1306312"/>
              <a:gd name="connsiteY199" fmla="*/ 1074198 h 2334827"/>
              <a:gd name="connsiteX200" fmla="*/ 168675 w 1306312"/>
              <a:gd name="connsiteY200" fmla="*/ 1003176 h 2334827"/>
              <a:gd name="connsiteX201" fmla="*/ 186431 w 1306312"/>
              <a:gd name="connsiteY201" fmla="*/ 985421 h 2334827"/>
              <a:gd name="connsiteX202" fmla="*/ 213064 w 1306312"/>
              <a:gd name="connsiteY202" fmla="*/ 923277 h 2334827"/>
              <a:gd name="connsiteX203" fmla="*/ 266330 w 1306312"/>
              <a:gd name="connsiteY203" fmla="*/ 949910 h 2334827"/>
              <a:gd name="connsiteX204" fmla="*/ 284085 w 1306312"/>
              <a:gd name="connsiteY204" fmla="*/ 976543 h 2334827"/>
              <a:gd name="connsiteX205" fmla="*/ 301840 w 1306312"/>
              <a:gd name="connsiteY205" fmla="*/ 1047565 h 2334827"/>
              <a:gd name="connsiteX206" fmla="*/ 248574 w 1306312"/>
              <a:gd name="connsiteY206" fmla="*/ 1047565 h 2334827"/>
              <a:gd name="connsiteX207" fmla="*/ 221941 w 1306312"/>
              <a:gd name="connsiteY207" fmla="*/ 1056442 h 2334827"/>
              <a:gd name="connsiteX208" fmla="*/ 204186 w 1306312"/>
              <a:gd name="connsiteY208" fmla="*/ 1083075 h 2334827"/>
              <a:gd name="connsiteX209" fmla="*/ 195308 w 1306312"/>
              <a:gd name="connsiteY209" fmla="*/ 1358283 h 2334827"/>
              <a:gd name="connsiteX210" fmla="*/ 177553 w 1306312"/>
              <a:gd name="connsiteY210" fmla="*/ 1438182 h 2334827"/>
              <a:gd name="connsiteX211" fmla="*/ 168675 w 1306312"/>
              <a:gd name="connsiteY211" fmla="*/ 1491448 h 2334827"/>
              <a:gd name="connsiteX212" fmla="*/ 150920 w 1306312"/>
              <a:gd name="connsiteY212" fmla="*/ 1518081 h 2334827"/>
              <a:gd name="connsiteX213" fmla="*/ 106532 w 1306312"/>
              <a:gd name="connsiteY213" fmla="*/ 1526959 h 2334827"/>
              <a:gd name="connsiteX214" fmla="*/ 71021 w 1306312"/>
              <a:gd name="connsiteY214" fmla="*/ 1580225 h 2334827"/>
              <a:gd name="connsiteX215" fmla="*/ 44388 w 1306312"/>
              <a:gd name="connsiteY215" fmla="*/ 1571347 h 2334827"/>
              <a:gd name="connsiteX216" fmla="*/ 26633 w 1306312"/>
              <a:gd name="connsiteY216" fmla="*/ 1544714 h 2334827"/>
              <a:gd name="connsiteX217" fmla="*/ 8877 w 1306312"/>
              <a:gd name="connsiteY217" fmla="*/ 1491448 h 2334827"/>
              <a:gd name="connsiteX218" fmla="*/ 0 w 1306312"/>
              <a:gd name="connsiteY218" fmla="*/ 1402671 h 2334827"/>
              <a:gd name="connsiteX219" fmla="*/ 8877 w 1306312"/>
              <a:gd name="connsiteY219" fmla="*/ 905522 h 2334827"/>
              <a:gd name="connsiteX220" fmla="*/ 26633 w 1306312"/>
              <a:gd name="connsiteY220" fmla="*/ 825623 h 2334827"/>
              <a:gd name="connsiteX221" fmla="*/ 44388 w 1306312"/>
              <a:gd name="connsiteY221" fmla="*/ 701335 h 2334827"/>
              <a:gd name="connsiteX222" fmla="*/ 53266 w 1306312"/>
              <a:gd name="connsiteY222" fmla="*/ 674702 h 2334827"/>
              <a:gd name="connsiteX223" fmla="*/ 71021 w 1306312"/>
              <a:gd name="connsiteY223" fmla="*/ 612559 h 2334827"/>
              <a:gd name="connsiteX224" fmla="*/ 88776 w 1306312"/>
              <a:gd name="connsiteY224" fmla="*/ 594803 h 2334827"/>
              <a:gd name="connsiteX225" fmla="*/ 150920 w 1306312"/>
              <a:gd name="connsiteY225" fmla="*/ 532660 h 2334827"/>
              <a:gd name="connsiteX226" fmla="*/ 168675 w 1306312"/>
              <a:gd name="connsiteY226" fmla="*/ 514904 h 2334827"/>
              <a:gd name="connsiteX227" fmla="*/ 257452 w 1306312"/>
              <a:gd name="connsiteY227" fmla="*/ 541537 h 2334827"/>
              <a:gd name="connsiteX228" fmla="*/ 284085 w 1306312"/>
              <a:gd name="connsiteY228" fmla="*/ 550415 h 2334827"/>
              <a:gd name="connsiteX229" fmla="*/ 372862 w 1306312"/>
              <a:gd name="connsiteY229" fmla="*/ 630314 h 2334827"/>
              <a:gd name="connsiteX230" fmla="*/ 390617 w 1306312"/>
              <a:gd name="connsiteY230" fmla="*/ 665825 h 2334827"/>
              <a:gd name="connsiteX231" fmla="*/ 417250 w 1306312"/>
              <a:gd name="connsiteY231" fmla="*/ 692458 h 2334827"/>
              <a:gd name="connsiteX232" fmla="*/ 470516 w 1306312"/>
              <a:gd name="connsiteY232" fmla="*/ 772357 h 2334827"/>
              <a:gd name="connsiteX233" fmla="*/ 479394 w 1306312"/>
              <a:gd name="connsiteY233" fmla="*/ 798990 h 2334827"/>
              <a:gd name="connsiteX234" fmla="*/ 488271 w 1306312"/>
              <a:gd name="connsiteY234" fmla="*/ 834500 h 2334827"/>
              <a:gd name="connsiteX235" fmla="*/ 497149 w 1306312"/>
              <a:gd name="connsiteY235" fmla="*/ 878889 h 2334827"/>
              <a:gd name="connsiteX236" fmla="*/ 514904 w 1306312"/>
              <a:gd name="connsiteY236" fmla="*/ 923277 h 2334827"/>
              <a:gd name="connsiteX237" fmla="*/ 532660 w 1306312"/>
              <a:gd name="connsiteY237" fmla="*/ 1003176 h 2334827"/>
              <a:gd name="connsiteX238" fmla="*/ 550415 w 1306312"/>
              <a:gd name="connsiteY238" fmla="*/ 1038687 h 2334827"/>
              <a:gd name="connsiteX239" fmla="*/ 568171 w 1306312"/>
              <a:gd name="connsiteY239" fmla="*/ 1091953 h 2334827"/>
              <a:gd name="connsiteX240" fmla="*/ 577048 w 1306312"/>
              <a:gd name="connsiteY240" fmla="*/ 1136341 h 2334827"/>
              <a:gd name="connsiteX241" fmla="*/ 585926 w 1306312"/>
              <a:gd name="connsiteY241" fmla="*/ 1171852 h 2334827"/>
              <a:gd name="connsiteX242" fmla="*/ 559293 w 1306312"/>
              <a:gd name="connsiteY242" fmla="*/ 1411549 h 2334827"/>
              <a:gd name="connsiteX243" fmla="*/ 506027 w 1306312"/>
              <a:gd name="connsiteY243" fmla="*/ 1473693 h 2334827"/>
              <a:gd name="connsiteX244" fmla="*/ 488271 w 1306312"/>
              <a:gd name="connsiteY244" fmla="*/ 1491448 h 2334827"/>
              <a:gd name="connsiteX245" fmla="*/ 417250 w 1306312"/>
              <a:gd name="connsiteY245" fmla="*/ 1482570 h 2334827"/>
              <a:gd name="connsiteX246" fmla="*/ 381739 w 1306312"/>
              <a:gd name="connsiteY246" fmla="*/ 1429304 h 2334827"/>
              <a:gd name="connsiteX247" fmla="*/ 363984 w 1306312"/>
              <a:gd name="connsiteY247" fmla="*/ 1402671 h 2334827"/>
              <a:gd name="connsiteX248" fmla="*/ 355106 w 1306312"/>
              <a:gd name="connsiteY248" fmla="*/ 1367161 h 2334827"/>
              <a:gd name="connsiteX249" fmla="*/ 337351 w 1306312"/>
              <a:gd name="connsiteY249" fmla="*/ 1322772 h 2334827"/>
              <a:gd name="connsiteX250" fmla="*/ 328473 w 1306312"/>
              <a:gd name="connsiteY250" fmla="*/ 1278384 h 2334827"/>
              <a:gd name="connsiteX251" fmla="*/ 310718 w 1306312"/>
              <a:gd name="connsiteY251" fmla="*/ 1216240 h 2334827"/>
              <a:gd name="connsiteX252" fmla="*/ 301840 w 1306312"/>
              <a:gd name="connsiteY252" fmla="*/ 1154097 h 2334827"/>
              <a:gd name="connsiteX253" fmla="*/ 292963 w 1306312"/>
              <a:gd name="connsiteY253" fmla="*/ 1109708 h 2334827"/>
              <a:gd name="connsiteX254" fmla="*/ 319596 w 1306312"/>
              <a:gd name="connsiteY254" fmla="*/ 1083075 h 2334827"/>
              <a:gd name="connsiteX255" fmla="*/ 355106 w 1306312"/>
              <a:gd name="connsiteY255" fmla="*/ 1091953 h 2334827"/>
              <a:gd name="connsiteX256" fmla="*/ 337351 w 1306312"/>
              <a:gd name="connsiteY256" fmla="*/ 887767 h 2334827"/>
              <a:gd name="connsiteX257" fmla="*/ 346229 w 1306312"/>
              <a:gd name="connsiteY257" fmla="*/ 745724 h 2334827"/>
              <a:gd name="connsiteX258" fmla="*/ 363984 w 1306312"/>
              <a:gd name="connsiteY258" fmla="*/ 692458 h 2334827"/>
              <a:gd name="connsiteX259" fmla="*/ 488271 w 1306312"/>
              <a:gd name="connsiteY259" fmla="*/ 674702 h 2334827"/>
              <a:gd name="connsiteX260" fmla="*/ 559293 w 1306312"/>
              <a:gd name="connsiteY260" fmla="*/ 683580 h 2334827"/>
              <a:gd name="connsiteX261" fmla="*/ 585926 w 1306312"/>
              <a:gd name="connsiteY261" fmla="*/ 692458 h 2334827"/>
              <a:gd name="connsiteX262" fmla="*/ 603681 w 1306312"/>
              <a:gd name="connsiteY262" fmla="*/ 719091 h 2334827"/>
              <a:gd name="connsiteX263" fmla="*/ 639192 w 1306312"/>
              <a:gd name="connsiteY263" fmla="*/ 763479 h 2334827"/>
              <a:gd name="connsiteX264" fmla="*/ 656947 w 1306312"/>
              <a:gd name="connsiteY264" fmla="*/ 825623 h 2334827"/>
              <a:gd name="connsiteX265" fmla="*/ 630314 w 1306312"/>
              <a:gd name="connsiteY265" fmla="*/ 967666 h 2334827"/>
              <a:gd name="connsiteX266" fmla="*/ 594804 w 1306312"/>
              <a:gd name="connsiteY266" fmla="*/ 976543 h 2334827"/>
              <a:gd name="connsiteX267" fmla="*/ 568171 w 1306312"/>
              <a:gd name="connsiteY267" fmla="*/ 985421 h 2334827"/>
              <a:gd name="connsiteX268" fmla="*/ 426128 w 1306312"/>
              <a:gd name="connsiteY268" fmla="*/ 976543 h 2334827"/>
              <a:gd name="connsiteX269" fmla="*/ 381739 w 1306312"/>
              <a:gd name="connsiteY269" fmla="*/ 958788 h 2334827"/>
              <a:gd name="connsiteX270" fmla="*/ 310718 w 1306312"/>
              <a:gd name="connsiteY270" fmla="*/ 941033 h 2334827"/>
              <a:gd name="connsiteX271" fmla="*/ 248574 w 1306312"/>
              <a:gd name="connsiteY271" fmla="*/ 905522 h 2334827"/>
              <a:gd name="connsiteX272" fmla="*/ 213064 w 1306312"/>
              <a:gd name="connsiteY272" fmla="*/ 878889 h 2334827"/>
              <a:gd name="connsiteX273" fmla="*/ 239697 w 1306312"/>
              <a:gd name="connsiteY273" fmla="*/ 656947 h 2334827"/>
              <a:gd name="connsiteX274" fmla="*/ 230819 w 1306312"/>
              <a:gd name="connsiteY274" fmla="*/ 630314 h 2334827"/>
              <a:gd name="connsiteX275" fmla="*/ 221941 w 1306312"/>
              <a:gd name="connsiteY275" fmla="*/ 585926 h 2334827"/>
              <a:gd name="connsiteX276" fmla="*/ 213064 w 1306312"/>
              <a:gd name="connsiteY276" fmla="*/ 550415 h 2334827"/>
              <a:gd name="connsiteX277" fmla="*/ 186431 w 1306312"/>
              <a:gd name="connsiteY277" fmla="*/ 443883 h 2334827"/>
              <a:gd name="connsiteX278" fmla="*/ 177553 w 1306312"/>
              <a:gd name="connsiteY278" fmla="*/ 363984 h 2334827"/>
              <a:gd name="connsiteX279" fmla="*/ 177553 w 1306312"/>
              <a:gd name="connsiteY279" fmla="*/ 230819 h 2334827"/>
              <a:gd name="connsiteX280" fmla="*/ 213064 w 1306312"/>
              <a:gd name="connsiteY280" fmla="*/ 221941 h 2334827"/>
              <a:gd name="connsiteX281" fmla="*/ 328473 w 1306312"/>
              <a:gd name="connsiteY281" fmla="*/ 239697 h 2334827"/>
              <a:gd name="connsiteX282" fmla="*/ 355106 w 1306312"/>
              <a:gd name="connsiteY282" fmla="*/ 248574 h 2334827"/>
              <a:gd name="connsiteX283" fmla="*/ 399495 w 1306312"/>
              <a:gd name="connsiteY283" fmla="*/ 284085 h 2334827"/>
              <a:gd name="connsiteX284" fmla="*/ 435005 w 1306312"/>
              <a:gd name="connsiteY284" fmla="*/ 319596 h 2334827"/>
              <a:gd name="connsiteX285" fmla="*/ 470516 w 1306312"/>
              <a:gd name="connsiteY285" fmla="*/ 381739 h 2334827"/>
              <a:gd name="connsiteX286" fmla="*/ 479394 w 1306312"/>
              <a:gd name="connsiteY286" fmla="*/ 408372 h 2334827"/>
              <a:gd name="connsiteX287" fmla="*/ 497149 w 1306312"/>
              <a:gd name="connsiteY287" fmla="*/ 435005 h 2334827"/>
              <a:gd name="connsiteX288" fmla="*/ 514904 w 1306312"/>
              <a:gd name="connsiteY288" fmla="*/ 488271 h 2334827"/>
              <a:gd name="connsiteX289" fmla="*/ 532660 w 1306312"/>
              <a:gd name="connsiteY289" fmla="*/ 577048 h 2334827"/>
              <a:gd name="connsiteX290" fmla="*/ 523782 w 1306312"/>
              <a:gd name="connsiteY290" fmla="*/ 745724 h 2334827"/>
              <a:gd name="connsiteX291" fmla="*/ 514904 w 1306312"/>
              <a:gd name="connsiteY291" fmla="*/ 772357 h 2334827"/>
              <a:gd name="connsiteX292" fmla="*/ 497149 w 1306312"/>
              <a:gd name="connsiteY292" fmla="*/ 798990 h 2334827"/>
              <a:gd name="connsiteX293" fmla="*/ 443883 w 1306312"/>
              <a:gd name="connsiteY293" fmla="*/ 834500 h 2334827"/>
              <a:gd name="connsiteX294" fmla="*/ 417250 w 1306312"/>
              <a:gd name="connsiteY294" fmla="*/ 843378 h 2334827"/>
              <a:gd name="connsiteX295" fmla="*/ 355106 w 1306312"/>
              <a:gd name="connsiteY295" fmla="*/ 798990 h 2334827"/>
              <a:gd name="connsiteX296" fmla="*/ 337351 w 1306312"/>
              <a:gd name="connsiteY296" fmla="*/ 781234 h 2334827"/>
              <a:gd name="connsiteX297" fmla="*/ 346229 w 1306312"/>
              <a:gd name="connsiteY297" fmla="*/ 594803 h 2334827"/>
              <a:gd name="connsiteX298" fmla="*/ 355106 w 1306312"/>
              <a:gd name="connsiteY298" fmla="*/ 568170 h 2334827"/>
              <a:gd name="connsiteX299" fmla="*/ 372862 w 1306312"/>
              <a:gd name="connsiteY299" fmla="*/ 550415 h 2334827"/>
              <a:gd name="connsiteX300" fmla="*/ 488271 w 1306312"/>
              <a:gd name="connsiteY300" fmla="*/ 559293 h 2334827"/>
              <a:gd name="connsiteX301" fmla="*/ 523782 w 1306312"/>
              <a:gd name="connsiteY301" fmla="*/ 577048 h 2334827"/>
              <a:gd name="connsiteX302" fmla="*/ 559293 w 1306312"/>
              <a:gd name="connsiteY302" fmla="*/ 585926 h 2334827"/>
              <a:gd name="connsiteX303" fmla="*/ 612559 w 1306312"/>
              <a:gd name="connsiteY303" fmla="*/ 621436 h 2334827"/>
              <a:gd name="connsiteX304" fmla="*/ 639192 w 1306312"/>
              <a:gd name="connsiteY304" fmla="*/ 656947 h 2334827"/>
              <a:gd name="connsiteX305" fmla="*/ 710213 w 1306312"/>
              <a:gd name="connsiteY305" fmla="*/ 710213 h 2334827"/>
              <a:gd name="connsiteX306" fmla="*/ 772357 w 1306312"/>
              <a:gd name="connsiteY306" fmla="*/ 790112 h 2334827"/>
              <a:gd name="connsiteX307" fmla="*/ 754602 w 1306312"/>
              <a:gd name="connsiteY307" fmla="*/ 1118586 h 2334827"/>
              <a:gd name="connsiteX308" fmla="*/ 745724 w 1306312"/>
              <a:gd name="connsiteY308" fmla="*/ 1438182 h 2334827"/>
              <a:gd name="connsiteX309" fmla="*/ 594804 w 1306312"/>
              <a:gd name="connsiteY309" fmla="*/ 1429304 h 2334827"/>
              <a:gd name="connsiteX310" fmla="*/ 550415 w 1306312"/>
              <a:gd name="connsiteY310" fmla="*/ 1402671 h 2334827"/>
              <a:gd name="connsiteX311" fmla="*/ 514904 w 1306312"/>
              <a:gd name="connsiteY311" fmla="*/ 1349405 h 2334827"/>
              <a:gd name="connsiteX312" fmla="*/ 506027 w 1306312"/>
              <a:gd name="connsiteY312" fmla="*/ 1313895 h 2334827"/>
              <a:gd name="connsiteX313" fmla="*/ 497149 w 1306312"/>
              <a:gd name="connsiteY313" fmla="*/ 1287262 h 2334827"/>
              <a:gd name="connsiteX314" fmla="*/ 479394 w 1306312"/>
              <a:gd name="connsiteY314" fmla="*/ 1180730 h 2334827"/>
              <a:gd name="connsiteX315" fmla="*/ 488271 w 1306312"/>
              <a:gd name="connsiteY315" fmla="*/ 1003176 h 2334827"/>
              <a:gd name="connsiteX316" fmla="*/ 497149 w 1306312"/>
              <a:gd name="connsiteY316" fmla="*/ 976543 h 2334827"/>
              <a:gd name="connsiteX317" fmla="*/ 514904 w 1306312"/>
              <a:gd name="connsiteY317" fmla="*/ 949910 h 2334827"/>
              <a:gd name="connsiteX318" fmla="*/ 594804 w 1306312"/>
              <a:gd name="connsiteY318" fmla="*/ 958788 h 2334827"/>
              <a:gd name="connsiteX319" fmla="*/ 630314 w 1306312"/>
              <a:gd name="connsiteY319" fmla="*/ 985421 h 2334827"/>
              <a:gd name="connsiteX320" fmla="*/ 683580 w 1306312"/>
              <a:gd name="connsiteY320" fmla="*/ 1012054 h 2334827"/>
              <a:gd name="connsiteX321" fmla="*/ 710213 w 1306312"/>
              <a:gd name="connsiteY321" fmla="*/ 1029809 h 2334827"/>
              <a:gd name="connsiteX322" fmla="*/ 825623 w 1306312"/>
              <a:gd name="connsiteY322" fmla="*/ 1091953 h 2334827"/>
              <a:gd name="connsiteX323" fmla="*/ 905522 w 1306312"/>
              <a:gd name="connsiteY323" fmla="*/ 1162974 h 2334827"/>
              <a:gd name="connsiteX324" fmla="*/ 941033 w 1306312"/>
              <a:gd name="connsiteY324" fmla="*/ 1233996 h 2334827"/>
              <a:gd name="connsiteX325" fmla="*/ 967666 w 1306312"/>
              <a:gd name="connsiteY325" fmla="*/ 1322772 h 2334827"/>
              <a:gd name="connsiteX326" fmla="*/ 976543 w 1306312"/>
              <a:gd name="connsiteY326" fmla="*/ 1384916 h 2334827"/>
              <a:gd name="connsiteX327" fmla="*/ 985421 w 1306312"/>
              <a:gd name="connsiteY327" fmla="*/ 1411549 h 2334827"/>
              <a:gd name="connsiteX328" fmla="*/ 994299 w 1306312"/>
              <a:gd name="connsiteY328" fmla="*/ 1464815 h 2334827"/>
              <a:gd name="connsiteX329" fmla="*/ 941033 w 1306312"/>
              <a:gd name="connsiteY329" fmla="*/ 1677879 h 2334827"/>
              <a:gd name="connsiteX330" fmla="*/ 914400 w 1306312"/>
              <a:gd name="connsiteY330" fmla="*/ 1695634 h 2334827"/>
              <a:gd name="connsiteX331" fmla="*/ 861134 w 1306312"/>
              <a:gd name="connsiteY331" fmla="*/ 1713390 h 2334827"/>
              <a:gd name="connsiteX332" fmla="*/ 763479 w 1306312"/>
              <a:gd name="connsiteY332" fmla="*/ 1704512 h 2334827"/>
              <a:gd name="connsiteX333" fmla="*/ 719091 w 1306312"/>
              <a:gd name="connsiteY333" fmla="*/ 1695634 h 2334827"/>
              <a:gd name="connsiteX334" fmla="*/ 630314 w 1306312"/>
              <a:gd name="connsiteY334" fmla="*/ 1686757 h 2334827"/>
              <a:gd name="connsiteX335" fmla="*/ 577048 w 1306312"/>
              <a:gd name="connsiteY335" fmla="*/ 1669001 h 2334827"/>
              <a:gd name="connsiteX336" fmla="*/ 541538 w 1306312"/>
              <a:gd name="connsiteY336" fmla="*/ 1606858 h 2334827"/>
              <a:gd name="connsiteX337" fmla="*/ 523782 w 1306312"/>
              <a:gd name="connsiteY337" fmla="*/ 1580225 h 2334827"/>
              <a:gd name="connsiteX338" fmla="*/ 514904 w 1306312"/>
              <a:gd name="connsiteY338" fmla="*/ 1553592 h 2334827"/>
              <a:gd name="connsiteX339" fmla="*/ 497149 w 1306312"/>
              <a:gd name="connsiteY339" fmla="*/ 1464815 h 2334827"/>
              <a:gd name="connsiteX340" fmla="*/ 506027 w 1306312"/>
              <a:gd name="connsiteY340" fmla="*/ 1305017 h 2334827"/>
              <a:gd name="connsiteX341" fmla="*/ 585926 w 1306312"/>
              <a:gd name="connsiteY341" fmla="*/ 1278384 h 2334827"/>
              <a:gd name="connsiteX342" fmla="*/ 781235 w 1306312"/>
              <a:gd name="connsiteY342" fmla="*/ 1313895 h 2334827"/>
              <a:gd name="connsiteX343" fmla="*/ 807868 w 1306312"/>
              <a:gd name="connsiteY343" fmla="*/ 1322772 h 2334827"/>
              <a:gd name="connsiteX344" fmla="*/ 834501 w 1306312"/>
              <a:gd name="connsiteY344" fmla="*/ 1331650 h 2334827"/>
              <a:gd name="connsiteX345" fmla="*/ 870011 w 1306312"/>
              <a:gd name="connsiteY345" fmla="*/ 1358283 h 2334827"/>
              <a:gd name="connsiteX346" fmla="*/ 896644 w 1306312"/>
              <a:gd name="connsiteY346" fmla="*/ 1376038 h 2334827"/>
              <a:gd name="connsiteX347" fmla="*/ 914400 w 1306312"/>
              <a:gd name="connsiteY347" fmla="*/ 1402671 h 2334827"/>
              <a:gd name="connsiteX348" fmla="*/ 967666 w 1306312"/>
              <a:gd name="connsiteY348" fmla="*/ 1455937 h 2334827"/>
              <a:gd name="connsiteX349" fmla="*/ 985421 w 1306312"/>
              <a:gd name="connsiteY349" fmla="*/ 1482570 h 2334827"/>
              <a:gd name="connsiteX350" fmla="*/ 1038687 w 1306312"/>
              <a:gd name="connsiteY350" fmla="*/ 1553592 h 2334827"/>
              <a:gd name="connsiteX351" fmla="*/ 1083075 w 1306312"/>
              <a:gd name="connsiteY351" fmla="*/ 1633491 h 2334827"/>
              <a:gd name="connsiteX352" fmla="*/ 1100831 w 1306312"/>
              <a:gd name="connsiteY352" fmla="*/ 1660124 h 2334827"/>
              <a:gd name="connsiteX353" fmla="*/ 1109708 w 1306312"/>
              <a:gd name="connsiteY353" fmla="*/ 1695634 h 2334827"/>
              <a:gd name="connsiteX354" fmla="*/ 1127464 w 1306312"/>
              <a:gd name="connsiteY354" fmla="*/ 1713390 h 2334827"/>
              <a:gd name="connsiteX355" fmla="*/ 1136341 w 1306312"/>
              <a:gd name="connsiteY355" fmla="*/ 1740023 h 2334827"/>
              <a:gd name="connsiteX356" fmla="*/ 1145219 w 1306312"/>
              <a:gd name="connsiteY356" fmla="*/ 1802167 h 2334827"/>
              <a:gd name="connsiteX357" fmla="*/ 1136341 w 1306312"/>
              <a:gd name="connsiteY357" fmla="*/ 1846555 h 2334827"/>
              <a:gd name="connsiteX358" fmla="*/ 1136341 w 1306312"/>
              <a:gd name="connsiteY358" fmla="*/ 1970842 h 2334827"/>
              <a:gd name="connsiteX359" fmla="*/ 1118586 w 1306312"/>
              <a:gd name="connsiteY359" fmla="*/ 1988598 h 2334827"/>
              <a:gd name="connsiteX360" fmla="*/ 923277 w 1306312"/>
              <a:gd name="connsiteY360" fmla="*/ 1970842 h 2334827"/>
              <a:gd name="connsiteX361" fmla="*/ 843378 w 1306312"/>
              <a:gd name="connsiteY361" fmla="*/ 1926454 h 2334827"/>
              <a:gd name="connsiteX362" fmla="*/ 790112 w 1306312"/>
              <a:gd name="connsiteY362" fmla="*/ 1873188 h 2334827"/>
              <a:gd name="connsiteX363" fmla="*/ 772357 w 1306312"/>
              <a:gd name="connsiteY363" fmla="*/ 1846555 h 2334827"/>
              <a:gd name="connsiteX364" fmla="*/ 727969 w 1306312"/>
              <a:gd name="connsiteY364" fmla="*/ 1784411 h 2334827"/>
              <a:gd name="connsiteX365" fmla="*/ 710213 w 1306312"/>
              <a:gd name="connsiteY365" fmla="*/ 1740023 h 2334827"/>
              <a:gd name="connsiteX366" fmla="*/ 692458 w 1306312"/>
              <a:gd name="connsiteY366" fmla="*/ 1686757 h 2334827"/>
              <a:gd name="connsiteX367" fmla="*/ 683580 w 1306312"/>
              <a:gd name="connsiteY367" fmla="*/ 1660124 h 2334827"/>
              <a:gd name="connsiteX368" fmla="*/ 665825 w 1306312"/>
              <a:gd name="connsiteY368" fmla="*/ 1589102 h 2334827"/>
              <a:gd name="connsiteX369" fmla="*/ 648070 w 1306312"/>
              <a:gd name="connsiteY369" fmla="*/ 1429304 h 2334827"/>
              <a:gd name="connsiteX370" fmla="*/ 630314 w 1306312"/>
              <a:gd name="connsiteY370" fmla="*/ 1340528 h 2334827"/>
              <a:gd name="connsiteX371" fmla="*/ 648070 w 1306312"/>
              <a:gd name="connsiteY371" fmla="*/ 914400 h 2334827"/>
              <a:gd name="connsiteX372" fmla="*/ 665825 w 1306312"/>
              <a:gd name="connsiteY372" fmla="*/ 816745 h 2334827"/>
              <a:gd name="connsiteX373" fmla="*/ 683580 w 1306312"/>
              <a:gd name="connsiteY373" fmla="*/ 790112 h 2334827"/>
              <a:gd name="connsiteX374" fmla="*/ 710213 w 1306312"/>
              <a:gd name="connsiteY374" fmla="*/ 745724 h 2334827"/>
              <a:gd name="connsiteX375" fmla="*/ 719091 w 1306312"/>
              <a:gd name="connsiteY375" fmla="*/ 701335 h 2334827"/>
              <a:gd name="connsiteX376" fmla="*/ 736846 w 1306312"/>
              <a:gd name="connsiteY376" fmla="*/ 674702 h 2334827"/>
              <a:gd name="connsiteX377" fmla="*/ 807868 w 1306312"/>
              <a:gd name="connsiteY377" fmla="*/ 612559 h 2334827"/>
              <a:gd name="connsiteX378" fmla="*/ 834501 w 1306312"/>
              <a:gd name="connsiteY378" fmla="*/ 621436 h 2334827"/>
              <a:gd name="connsiteX379" fmla="*/ 861134 w 1306312"/>
              <a:gd name="connsiteY379" fmla="*/ 665825 h 2334827"/>
              <a:gd name="connsiteX380" fmla="*/ 878889 w 1306312"/>
              <a:gd name="connsiteY380" fmla="*/ 701335 h 2334827"/>
              <a:gd name="connsiteX381" fmla="*/ 887767 w 1306312"/>
              <a:gd name="connsiteY381" fmla="*/ 807867 h 2334827"/>
              <a:gd name="connsiteX382" fmla="*/ 896644 w 1306312"/>
              <a:gd name="connsiteY382" fmla="*/ 1012054 h 2334827"/>
              <a:gd name="connsiteX383" fmla="*/ 914400 w 1306312"/>
              <a:gd name="connsiteY383" fmla="*/ 1127464 h 2334827"/>
              <a:gd name="connsiteX384" fmla="*/ 905522 w 1306312"/>
              <a:gd name="connsiteY384" fmla="*/ 1322772 h 2334827"/>
              <a:gd name="connsiteX385" fmla="*/ 870011 w 1306312"/>
              <a:gd name="connsiteY385" fmla="*/ 1384916 h 2334827"/>
              <a:gd name="connsiteX386" fmla="*/ 798990 w 1306312"/>
              <a:gd name="connsiteY386" fmla="*/ 1402671 h 2334827"/>
              <a:gd name="connsiteX387" fmla="*/ 763479 w 1306312"/>
              <a:gd name="connsiteY387" fmla="*/ 1393794 h 2334827"/>
              <a:gd name="connsiteX388" fmla="*/ 399495 w 1306312"/>
              <a:gd name="connsiteY388" fmla="*/ 1367161 h 2334827"/>
              <a:gd name="connsiteX389" fmla="*/ 372862 w 1306312"/>
              <a:gd name="connsiteY389" fmla="*/ 1322772 h 2334827"/>
              <a:gd name="connsiteX390" fmla="*/ 363984 w 1306312"/>
              <a:gd name="connsiteY390" fmla="*/ 1296139 h 2334827"/>
              <a:gd name="connsiteX391" fmla="*/ 346229 w 1306312"/>
              <a:gd name="connsiteY391" fmla="*/ 1251751 h 2334827"/>
              <a:gd name="connsiteX392" fmla="*/ 328473 w 1306312"/>
              <a:gd name="connsiteY392" fmla="*/ 1145219 h 2334827"/>
              <a:gd name="connsiteX393" fmla="*/ 319596 w 1306312"/>
              <a:gd name="connsiteY393" fmla="*/ 1083075 h 2334827"/>
              <a:gd name="connsiteX394" fmla="*/ 337351 w 1306312"/>
              <a:gd name="connsiteY394" fmla="*/ 1056442 h 2334827"/>
              <a:gd name="connsiteX395" fmla="*/ 363984 w 1306312"/>
              <a:gd name="connsiteY395" fmla="*/ 1003176 h 2334827"/>
              <a:gd name="connsiteX396" fmla="*/ 399495 w 1306312"/>
              <a:gd name="connsiteY396" fmla="*/ 1065320 h 2334827"/>
              <a:gd name="connsiteX397" fmla="*/ 381739 w 1306312"/>
              <a:gd name="connsiteY397" fmla="*/ 1100831 h 2334827"/>
              <a:gd name="connsiteX398" fmla="*/ 372862 w 1306312"/>
              <a:gd name="connsiteY398" fmla="*/ 1455937 h 2334827"/>
              <a:gd name="connsiteX399" fmla="*/ 346229 w 1306312"/>
              <a:gd name="connsiteY399" fmla="*/ 1482570 h 2334827"/>
              <a:gd name="connsiteX400" fmla="*/ 319596 w 1306312"/>
              <a:gd name="connsiteY400" fmla="*/ 1526959 h 2334827"/>
              <a:gd name="connsiteX401" fmla="*/ 284085 w 1306312"/>
              <a:gd name="connsiteY401" fmla="*/ 1624613 h 2334827"/>
              <a:gd name="connsiteX402" fmla="*/ 257452 w 1306312"/>
              <a:gd name="connsiteY402" fmla="*/ 1695634 h 2334827"/>
              <a:gd name="connsiteX403" fmla="*/ 248574 w 1306312"/>
              <a:gd name="connsiteY403" fmla="*/ 1722267 h 2334827"/>
              <a:gd name="connsiteX404" fmla="*/ 204186 w 1306312"/>
              <a:gd name="connsiteY404" fmla="*/ 1757778 h 2334827"/>
              <a:gd name="connsiteX405" fmla="*/ 168675 w 1306312"/>
              <a:gd name="connsiteY405" fmla="*/ 1740023 h 2334827"/>
              <a:gd name="connsiteX406" fmla="*/ 115409 w 1306312"/>
              <a:gd name="connsiteY406" fmla="*/ 1704512 h 2334827"/>
              <a:gd name="connsiteX407" fmla="*/ 79899 w 1306312"/>
              <a:gd name="connsiteY407" fmla="*/ 1651246 h 2334827"/>
              <a:gd name="connsiteX408" fmla="*/ 71021 w 1306312"/>
              <a:gd name="connsiteY408" fmla="*/ 1624613 h 2334827"/>
              <a:gd name="connsiteX409" fmla="*/ 53266 w 1306312"/>
              <a:gd name="connsiteY409" fmla="*/ 1562469 h 2334827"/>
              <a:gd name="connsiteX410" fmla="*/ 62143 w 1306312"/>
              <a:gd name="connsiteY410" fmla="*/ 1313895 h 2334827"/>
              <a:gd name="connsiteX411" fmla="*/ 79899 w 1306312"/>
              <a:gd name="connsiteY411" fmla="*/ 1287262 h 2334827"/>
              <a:gd name="connsiteX412" fmla="*/ 133165 w 1306312"/>
              <a:gd name="connsiteY412" fmla="*/ 1278384 h 23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306312" h="2334827">
                <a:moveTo>
                  <a:pt x="62143" y="0"/>
                </a:moveTo>
                <a:cubicBezTo>
                  <a:pt x="82858" y="8878"/>
                  <a:pt x="103770" y="17307"/>
                  <a:pt x="124287" y="26633"/>
                </a:cubicBezTo>
                <a:cubicBezTo>
                  <a:pt x="136335" y="32109"/>
                  <a:pt x="147407" y="39741"/>
                  <a:pt x="159798" y="44388"/>
                </a:cubicBezTo>
                <a:cubicBezTo>
                  <a:pt x="171222" y="48672"/>
                  <a:pt x="183576" y="49914"/>
                  <a:pt x="195308" y="53266"/>
                </a:cubicBezTo>
                <a:cubicBezTo>
                  <a:pt x="204306" y="55837"/>
                  <a:pt x="213063" y="59184"/>
                  <a:pt x="221941" y="62143"/>
                </a:cubicBezTo>
                <a:cubicBezTo>
                  <a:pt x="230819" y="68062"/>
                  <a:pt x="239031" y="75127"/>
                  <a:pt x="248574" y="79899"/>
                </a:cubicBezTo>
                <a:cubicBezTo>
                  <a:pt x="282000" y="96612"/>
                  <a:pt x="294569" y="98056"/>
                  <a:pt x="328473" y="106532"/>
                </a:cubicBezTo>
                <a:cubicBezTo>
                  <a:pt x="389525" y="147233"/>
                  <a:pt x="361495" y="135294"/>
                  <a:pt x="408372" y="150920"/>
                </a:cubicBezTo>
                <a:cubicBezTo>
                  <a:pt x="420209" y="168675"/>
                  <a:pt x="428794" y="189097"/>
                  <a:pt x="443883" y="204186"/>
                </a:cubicBezTo>
                <a:cubicBezTo>
                  <a:pt x="463518" y="223821"/>
                  <a:pt x="475911" y="232731"/>
                  <a:pt x="488271" y="257452"/>
                </a:cubicBezTo>
                <a:cubicBezTo>
                  <a:pt x="494640" y="270189"/>
                  <a:pt x="503182" y="308217"/>
                  <a:pt x="506027" y="319596"/>
                </a:cubicBezTo>
                <a:cubicBezTo>
                  <a:pt x="508986" y="343270"/>
                  <a:pt x="514904" y="366759"/>
                  <a:pt x="514904" y="390617"/>
                </a:cubicBezTo>
                <a:cubicBezTo>
                  <a:pt x="514904" y="423043"/>
                  <a:pt x="506500" y="464422"/>
                  <a:pt x="497149" y="497149"/>
                </a:cubicBezTo>
                <a:cubicBezTo>
                  <a:pt x="494578" y="506147"/>
                  <a:pt x="492456" y="515412"/>
                  <a:pt x="488271" y="523782"/>
                </a:cubicBezTo>
                <a:cubicBezTo>
                  <a:pt x="483499" y="533325"/>
                  <a:pt x="478847" y="543750"/>
                  <a:pt x="470516" y="550415"/>
                </a:cubicBezTo>
                <a:cubicBezTo>
                  <a:pt x="463209" y="556261"/>
                  <a:pt x="452761" y="556334"/>
                  <a:pt x="443883" y="559293"/>
                </a:cubicBezTo>
                <a:cubicBezTo>
                  <a:pt x="390617" y="556334"/>
                  <a:pt x="337193" y="555473"/>
                  <a:pt x="284085" y="550415"/>
                </a:cubicBezTo>
                <a:cubicBezTo>
                  <a:pt x="274769" y="549528"/>
                  <a:pt x="264069" y="534920"/>
                  <a:pt x="257452" y="541537"/>
                </a:cubicBezTo>
                <a:lnTo>
                  <a:pt x="275207" y="559293"/>
                </a:lnTo>
                <a:cubicBezTo>
                  <a:pt x="284085" y="511945"/>
                  <a:pt x="285926" y="462718"/>
                  <a:pt x="301840" y="417250"/>
                </a:cubicBezTo>
                <a:cubicBezTo>
                  <a:pt x="307370" y="401450"/>
                  <a:pt x="321470" y="387033"/>
                  <a:pt x="337351" y="381739"/>
                </a:cubicBezTo>
                <a:lnTo>
                  <a:pt x="390617" y="363984"/>
                </a:lnTo>
                <a:cubicBezTo>
                  <a:pt x="426128" y="366943"/>
                  <a:pt x="461828" y="368153"/>
                  <a:pt x="497149" y="372862"/>
                </a:cubicBezTo>
                <a:cubicBezTo>
                  <a:pt x="517302" y="375549"/>
                  <a:pt x="542333" y="392226"/>
                  <a:pt x="559293" y="399495"/>
                </a:cubicBezTo>
                <a:cubicBezTo>
                  <a:pt x="567894" y="403181"/>
                  <a:pt x="577048" y="405413"/>
                  <a:pt x="585926" y="408372"/>
                </a:cubicBezTo>
                <a:cubicBezTo>
                  <a:pt x="591844" y="414291"/>
                  <a:pt x="596195" y="422385"/>
                  <a:pt x="603681" y="426128"/>
                </a:cubicBezTo>
                <a:cubicBezTo>
                  <a:pt x="620421" y="434498"/>
                  <a:pt x="656947" y="443883"/>
                  <a:pt x="656947" y="443883"/>
                </a:cubicBezTo>
                <a:cubicBezTo>
                  <a:pt x="708881" y="495816"/>
                  <a:pt x="683926" y="476664"/>
                  <a:pt x="727969" y="506027"/>
                </a:cubicBezTo>
                <a:cubicBezTo>
                  <a:pt x="730928" y="520823"/>
                  <a:pt x="736846" y="535326"/>
                  <a:pt x="736846" y="550415"/>
                </a:cubicBezTo>
                <a:cubicBezTo>
                  <a:pt x="736846" y="653556"/>
                  <a:pt x="735168" y="644225"/>
                  <a:pt x="710213" y="719091"/>
                </a:cubicBezTo>
                <a:cubicBezTo>
                  <a:pt x="710211" y="719096"/>
                  <a:pt x="692461" y="772353"/>
                  <a:pt x="692458" y="772357"/>
                </a:cubicBezTo>
                <a:cubicBezTo>
                  <a:pt x="676446" y="796376"/>
                  <a:pt x="668208" y="806347"/>
                  <a:pt x="656947" y="834500"/>
                </a:cubicBezTo>
                <a:cubicBezTo>
                  <a:pt x="649996" y="851877"/>
                  <a:pt x="652426" y="874533"/>
                  <a:pt x="639192" y="887767"/>
                </a:cubicBezTo>
                <a:cubicBezTo>
                  <a:pt x="630314" y="896645"/>
                  <a:pt x="620267" y="904490"/>
                  <a:pt x="612559" y="914400"/>
                </a:cubicBezTo>
                <a:cubicBezTo>
                  <a:pt x="599458" y="931244"/>
                  <a:pt x="594803" y="955829"/>
                  <a:pt x="577048" y="967666"/>
                </a:cubicBezTo>
                <a:lnTo>
                  <a:pt x="550415" y="985421"/>
                </a:lnTo>
                <a:cubicBezTo>
                  <a:pt x="494190" y="982462"/>
                  <a:pt x="437830" y="981420"/>
                  <a:pt x="381739" y="976543"/>
                </a:cubicBezTo>
                <a:cubicBezTo>
                  <a:pt x="372316" y="975724"/>
                  <a:pt x="330833" y="963604"/>
                  <a:pt x="319596" y="958788"/>
                </a:cubicBezTo>
                <a:cubicBezTo>
                  <a:pt x="307432" y="953575"/>
                  <a:pt x="296249" y="946246"/>
                  <a:pt x="284085" y="941033"/>
                </a:cubicBezTo>
                <a:cubicBezTo>
                  <a:pt x="275484" y="937347"/>
                  <a:pt x="266330" y="935114"/>
                  <a:pt x="257452" y="932155"/>
                </a:cubicBezTo>
                <a:cubicBezTo>
                  <a:pt x="236867" y="870400"/>
                  <a:pt x="224893" y="858198"/>
                  <a:pt x="248574" y="781234"/>
                </a:cubicBezTo>
                <a:cubicBezTo>
                  <a:pt x="251712" y="771036"/>
                  <a:pt x="266329" y="769397"/>
                  <a:pt x="275207" y="763479"/>
                </a:cubicBezTo>
                <a:cubicBezTo>
                  <a:pt x="281126" y="754601"/>
                  <a:pt x="282400" y="738355"/>
                  <a:pt x="292963" y="736846"/>
                </a:cubicBezTo>
                <a:cubicBezTo>
                  <a:pt x="350325" y="728652"/>
                  <a:pt x="385924" y="743274"/>
                  <a:pt x="435005" y="754601"/>
                </a:cubicBezTo>
                <a:lnTo>
                  <a:pt x="514904" y="772357"/>
                </a:lnTo>
                <a:cubicBezTo>
                  <a:pt x="526741" y="778275"/>
                  <a:pt x="538251" y="784899"/>
                  <a:pt x="550415" y="790112"/>
                </a:cubicBezTo>
                <a:cubicBezTo>
                  <a:pt x="559016" y="793798"/>
                  <a:pt x="568678" y="794805"/>
                  <a:pt x="577048" y="798990"/>
                </a:cubicBezTo>
                <a:cubicBezTo>
                  <a:pt x="645887" y="833409"/>
                  <a:pt x="563371" y="803308"/>
                  <a:pt x="630314" y="825623"/>
                </a:cubicBezTo>
                <a:cubicBezTo>
                  <a:pt x="690745" y="886051"/>
                  <a:pt x="598645" y="791634"/>
                  <a:pt x="665825" y="870011"/>
                </a:cubicBezTo>
                <a:cubicBezTo>
                  <a:pt x="676719" y="882721"/>
                  <a:pt x="701336" y="905522"/>
                  <a:pt x="701336" y="905522"/>
                </a:cubicBezTo>
                <a:cubicBezTo>
                  <a:pt x="707254" y="929196"/>
                  <a:pt x="720830" y="952203"/>
                  <a:pt x="719091" y="976543"/>
                </a:cubicBezTo>
                <a:cubicBezTo>
                  <a:pt x="716132" y="1017972"/>
                  <a:pt x="714561" y="1059524"/>
                  <a:pt x="710213" y="1100831"/>
                </a:cubicBezTo>
                <a:cubicBezTo>
                  <a:pt x="708163" y="1120305"/>
                  <a:pt x="697540" y="1160401"/>
                  <a:pt x="692458" y="1180730"/>
                </a:cubicBezTo>
                <a:cubicBezTo>
                  <a:pt x="689499" y="1210322"/>
                  <a:pt x="687510" y="1240027"/>
                  <a:pt x="683580" y="1269506"/>
                </a:cubicBezTo>
                <a:cubicBezTo>
                  <a:pt x="679115" y="1302992"/>
                  <a:pt x="672861" y="1317746"/>
                  <a:pt x="665825" y="1349405"/>
                </a:cubicBezTo>
                <a:cubicBezTo>
                  <a:pt x="638752" y="1471230"/>
                  <a:pt x="671864" y="1337147"/>
                  <a:pt x="648070" y="1420427"/>
                </a:cubicBezTo>
                <a:cubicBezTo>
                  <a:pt x="644718" y="1432159"/>
                  <a:pt x="643998" y="1444723"/>
                  <a:pt x="639192" y="1455937"/>
                </a:cubicBezTo>
                <a:cubicBezTo>
                  <a:pt x="635770" y="1463921"/>
                  <a:pt x="614095" y="1495119"/>
                  <a:pt x="603681" y="1500326"/>
                </a:cubicBezTo>
                <a:cubicBezTo>
                  <a:pt x="586941" y="1508696"/>
                  <a:pt x="550415" y="1518081"/>
                  <a:pt x="550415" y="1518081"/>
                </a:cubicBezTo>
                <a:cubicBezTo>
                  <a:pt x="538578" y="1512163"/>
                  <a:pt x="527068" y="1505539"/>
                  <a:pt x="514904" y="1500326"/>
                </a:cubicBezTo>
                <a:cubicBezTo>
                  <a:pt x="506303" y="1496640"/>
                  <a:pt x="497033" y="1494734"/>
                  <a:pt x="488271" y="1491448"/>
                </a:cubicBezTo>
                <a:cubicBezTo>
                  <a:pt x="473350" y="1485853"/>
                  <a:pt x="458679" y="1479611"/>
                  <a:pt x="443883" y="1473693"/>
                </a:cubicBezTo>
                <a:cubicBezTo>
                  <a:pt x="437965" y="1467774"/>
                  <a:pt x="433305" y="1460243"/>
                  <a:pt x="426128" y="1455937"/>
                </a:cubicBezTo>
                <a:cubicBezTo>
                  <a:pt x="391367" y="1435080"/>
                  <a:pt x="406280" y="1462025"/>
                  <a:pt x="381739" y="1429304"/>
                </a:cubicBezTo>
                <a:cubicBezTo>
                  <a:pt x="368936" y="1412233"/>
                  <a:pt x="346229" y="1376038"/>
                  <a:pt x="346229" y="1376038"/>
                </a:cubicBezTo>
                <a:cubicBezTo>
                  <a:pt x="349188" y="1346446"/>
                  <a:pt x="347893" y="1316114"/>
                  <a:pt x="355106" y="1287262"/>
                </a:cubicBezTo>
                <a:cubicBezTo>
                  <a:pt x="357136" y="1279142"/>
                  <a:pt x="366166" y="1274528"/>
                  <a:pt x="372862" y="1269506"/>
                </a:cubicBezTo>
                <a:cubicBezTo>
                  <a:pt x="421702" y="1232876"/>
                  <a:pt x="411239" y="1238959"/>
                  <a:pt x="452761" y="1225118"/>
                </a:cubicBezTo>
                <a:cubicBezTo>
                  <a:pt x="482353" y="1228077"/>
                  <a:pt x="512144" y="1229474"/>
                  <a:pt x="541538" y="1233996"/>
                </a:cubicBezTo>
                <a:cubicBezTo>
                  <a:pt x="572011" y="1238684"/>
                  <a:pt x="597794" y="1262622"/>
                  <a:pt x="621437" y="1278384"/>
                </a:cubicBezTo>
                <a:cubicBezTo>
                  <a:pt x="641215" y="1291570"/>
                  <a:pt x="651366" y="1295821"/>
                  <a:pt x="665825" y="1313895"/>
                </a:cubicBezTo>
                <a:cubicBezTo>
                  <a:pt x="672490" y="1322227"/>
                  <a:pt x="677378" y="1331846"/>
                  <a:pt x="683580" y="1340528"/>
                </a:cubicBezTo>
                <a:cubicBezTo>
                  <a:pt x="709958" y="1377457"/>
                  <a:pt x="702736" y="1368561"/>
                  <a:pt x="727969" y="1393794"/>
                </a:cubicBezTo>
                <a:lnTo>
                  <a:pt x="745724" y="1447060"/>
                </a:lnTo>
                <a:cubicBezTo>
                  <a:pt x="748683" y="1455938"/>
                  <a:pt x="749411" y="1465907"/>
                  <a:pt x="754602" y="1473693"/>
                </a:cubicBezTo>
                <a:cubicBezTo>
                  <a:pt x="805485" y="1550019"/>
                  <a:pt x="744480" y="1453449"/>
                  <a:pt x="781235" y="1526959"/>
                </a:cubicBezTo>
                <a:cubicBezTo>
                  <a:pt x="786007" y="1536502"/>
                  <a:pt x="794218" y="1544049"/>
                  <a:pt x="798990" y="1553592"/>
                </a:cubicBezTo>
                <a:cubicBezTo>
                  <a:pt x="803175" y="1561962"/>
                  <a:pt x="803683" y="1571855"/>
                  <a:pt x="807868" y="1580225"/>
                </a:cubicBezTo>
                <a:cubicBezTo>
                  <a:pt x="812640" y="1589768"/>
                  <a:pt x="820851" y="1597315"/>
                  <a:pt x="825623" y="1606858"/>
                </a:cubicBezTo>
                <a:cubicBezTo>
                  <a:pt x="862378" y="1680368"/>
                  <a:pt x="801373" y="1583798"/>
                  <a:pt x="852256" y="1660124"/>
                </a:cubicBezTo>
                <a:cubicBezTo>
                  <a:pt x="849297" y="1683798"/>
                  <a:pt x="852239" y="1708994"/>
                  <a:pt x="843378" y="1731145"/>
                </a:cubicBezTo>
                <a:cubicBezTo>
                  <a:pt x="838313" y="1743808"/>
                  <a:pt x="774634" y="1765745"/>
                  <a:pt x="772357" y="1766656"/>
                </a:cubicBezTo>
                <a:cubicBezTo>
                  <a:pt x="745724" y="1763697"/>
                  <a:pt x="718735" y="1763033"/>
                  <a:pt x="692458" y="1757778"/>
                </a:cubicBezTo>
                <a:cubicBezTo>
                  <a:pt x="674106" y="1754108"/>
                  <a:pt x="657248" y="1744947"/>
                  <a:pt x="639192" y="1740023"/>
                </a:cubicBezTo>
                <a:cubicBezTo>
                  <a:pt x="624635" y="1736053"/>
                  <a:pt x="609600" y="1734104"/>
                  <a:pt x="594804" y="1731145"/>
                </a:cubicBezTo>
                <a:cubicBezTo>
                  <a:pt x="534574" y="1690991"/>
                  <a:pt x="556628" y="1710723"/>
                  <a:pt x="523782" y="1677879"/>
                </a:cubicBezTo>
                <a:cubicBezTo>
                  <a:pt x="512499" y="1632749"/>
                  <a:pt x="506778" y="1628025"/>
                  <a:pt x="523782" y="1571347"/>
                </a:cubicBezTo>
                <a:cubicBezTo>
                  <a:pt x="526187" y="1563330"/>
                  <a:pt x="535619" y="1559510"/>
                  <a:pt x="541538" y="1553592"/>
                </a:cubicBezTo>
                <a:cubicBezTo>
                  <a:pt x="612559" y="1556551"/>
                  <a:pt x="683700" y="1557405"/>
                  <a:pt x="754602" y="1562469"/>
                </a:cubicBezTo>
                <a:cubicBezTo>
                  <a:pt x="766772" y="1563338"/>
                  <a:pt x="778148" y="1568954"/>
                  <a:pt x="790112" y="1571347"/>
                </a:cubicBezTo>
                <a:cubicBezTo>
                  <a:pt x="807763" y="1574877"/>
                  <a:pt x="825623" y="1577266"/>
                  <a:pt x="843378" y="1580225"/>
                </a:cubicBezTo>
                <a:cubicBezTo>
                  <a:pt x="878059" y="1614905"/>
                  <a:pt x="841669" y="1583809"/>
                  <a:pt x="887767" y="1606858"/>
                </a:cubicBezTo>
                <a:cubicBezTo>
                  <a:pt x="912488" y="1619218"/>
                  <a:pt x="921398" y="1631611"/>
                  <a:pt x="941033" y="1651246"/>
                </a:cubicBezTo>
                <a:cubicBezTo>
                  <a:pt x="966180" y="1726692"/>
                  <a:pt x="931108" y="1634704"/>
                  <a:pt x="967666" y="1695634"/>
                </a:cubicBezTo>
                <a:cubicBezTo>
                  <a:pt x="972481" y="1703658"/>
                  <a:pt x="971728" y="1714243"/>
                  <a:pt x="976543" y="1722267"/>
                </a:cubicBezTo>
                <a:cubicBezTo>
                  <a:pt x="984238" y="1735093"/>
                  <a:pt x="1023881" y="1762210"/>
                  <a:pt x="1029809" y="1766656"/>
                </a:cubicBezTo>
                <a:cubicBezTo>
                  <a:pt x="1038687" y="1781452"/>
                  <a:pt x="1044241" y="1798843"/>
                  <a:pt x="1056442" y="1811044"/>
                </a:cubicBezTo>
                <a:cubicBezTo>
                  <a:pt x="1068643" y="1823245"/>
                  <a:pt x="1087027" y="1827324"/>
                  <a:pt x="1100831" y="1837677"/>
                </a:cubicBezTo>
                <a:cubicBezTo>
                  <a:pt x="1110875" y="1845210"/>
                  <a:pt x="1117932" y="1856139"/>
                  <a:pt x="1127464" y="1864310"/>
                </a:cubicBezTo>
                <a:cubicBezTo>
                  <a:pt x="1149437" y="1883144"/>
                  <a:pt x="1163958" y="1887734"/>
                  <a:pt x="1180730" y="1908699"/>
                </a:cubicBezTo>
                <a:cubicBezTo>
                  <a:pt x="1204847" y="1938845"/>
                  <a:pt x="1202162" y="1946363"/>
                  <a:pt x="1216240" y="1988598"/>
                </a:cubicBezTo>
                <a:cubicBezTo>
                  <a:pt x="1219199" y="1997476"/>
                  <a:pt x="1219927" y="2007445"/>
                  <a:pt x="1225118" y="2015231"/>
                </a:cubicBezTo>
                <a:cubicBezTo>
                  <a:pt x="1259239" y="2066413"/>
                  <a:pt x="1229698" y="2017040"/>
                  <a:pt x="1251751" y="2068497"/>
                </a:cubicBezTo>
                <a:cubicBezTo>
                  <a:pt x="1265268" y="2100036"/>
                  <a:pt x="1269429" y="2103892"/>
                  <a:pt x="1287262" y="2130640"/>
                </a:cubicBezTo>
                <a:cubicBezTo>
                  <a:pt x="1309712" y="2197994"/>
                  <a:pt x="1315451" y="2204313"/>
                  <a:pt x="1287262" y="2317071"/>
                </a:cubicBezTo>
                <a:cubicBezTo>
                  <a:pt x="1284052" y="2329910"/>
                  <a:pt x="1263588" y="2328908"/>
                  <a:pt x="1251751" y="2334827"/>
                </a:cubicBezTo>
                <a:cubicBezTo>
                  <a:pt x="1222159" y="2331868"/>
                  <a:pt x="1192484" y="2329638"/>
                  <a:pt x="1162974" y="2325949"/>
                </a:cubicBezTo>
                <a:cubicBezTo>
                  <a:pt x="1139312" y="2322991"/>
                  <a:pt x="1106596" y="2318885"/>
                  <a:pt x="1083075" y="2308194"/>
                </a:cubicBezTo>
                <a:cubicBezTo>
                  <a:pt x="1058979" y="2297241"/>
                  <a:pt x="1034077" y="2287365"/>
                  <a:pt x="1012054" y="2272683"/>
                </a:cubicBezTo>
                <a:lnTo>
                  <a:pt x="958788" y="2237172"/>
                </a:lnTo>
                <a:cubicBezTo>
                  <a:pt x="952870" y="2228294"/>
                  <a:pt x="947698" y="2218870"/>
                  <a:pt x="941033" y="2210539"/>
                </a:cubicBezTo>
                <a:cubicBezTo>
                  <a:pt x="926577" y="2192469"/>
                  <a:pt x="916417" y="2188211"/>
                  <a:pt x="896644" y="2175029"/>
                </a:cubicBezTo>
                <a:cubicBezTo>
                  <a:pt x="893685" y="2166151"/>
                  <a:pt x="890338" y="2157394"/>
                  <a:pt x="887767" y="2148396"/>
                </a:cubicBezTo>
                <a:cubicBezTo>
                  <a:pt x="874255" y="2101104"/>
                  <a:pt x="868960" y="2071650"/>
                  <a:pt x="887767" y="2015231"/>
                </a:cubicBezTo>
                <a:cubicBezTo>
                  <a:pt x="890726" y="2006353"/>
                  <a:pt x="905522" y="2009312"/>
                  <a:pt x="914400" y="2006353"/>
                </a:cubicBezTo>
                <a:cubicBezTo>
                  <a:pt x="946313" y="2011672"/>
                  <a:pt x="966489" y="2012189"/>
                  <a:pt x="994299" y="2024108"/>
                </a:cubicBezTo>
                <a:cubicBezTo>
                  <a:pt x="1047948" y="2047101"/>
                  <a:pt x="1011868" y="2034149"/>
                  <a:pt x="1056442" y="2059619"/>
                </a:cubicBezTo>
                <a:cubicBezTo>
                  <a:pt x="1067932" y="2066185"/>
                  <a:pt x="1080116" y="2071456"/>
                  <a:pt x="1091953" y="2077374"/>
                </a:cubicBezTo>
                <a:cubicBezTo>
                  <a:pt x="1097871" y="2083293"/>
                  <a:pt x="1108066" y="2086923"/>
                  <a:pt x="1109708" y="2095130"/>
                </a:cubicBezTo>
                <a:cubicBezTo>
                  <a:pt x="1111543" y="2104306"/>
                  <a:pt x="1103101" y="2112685"/>
                  <a:pt x="1100831" y="2121763"/>
                </a:cubicBezTo>
                <a:cubicBezTo>
                  <a:pt x="1097171" y="2136402"/>
                  <a:pt x="1094912" y="2151355"/>
                  <a:pt x="1091953" y="2166151"/>
                </a:cubicBezTo>
                <a:cubicBezTo>
                  <a:pt x="1044605" y="2163192"/>
                  <a:pt x="997155" y="2161568"/>
                  <a:pt x="949910" y="2157273"/>
                </a:cubicBezTo>
                <a:cubicBezTo>
                  <a:pt x="931984" y="2155643"/>
                  <a:pt x="914295" y="2151926"/>
                  <a:pt x="896644" y="2148396"/>
                </a:cubicBezTo>
                <a:cubicBezTo>
                  <a:pt x="848173" y="2138702"/>
                  <a:pt x="871023" y="2138394"/>
                  <a:pt x="816745" y="2130640"/>
                </a:cubicBezTo>
                <a:cubicBezTo>
                  <a:pt x="790217" y="2126850"/>
                  <a:pt x="763479" y="2124722"/>
                  <a:pt x="736846" y="2121763"/>
                </a:cubicBezTo>
                <a:cubicBezTo>
                  <a:pt x="689504" y="2105982"/>
                  <a:pt x="656433" y="2097747"/>
                  <a:pt x="612559" y="2068497"/>
                </a:cubicBezTo>
                <a:cubicBezTo>
                  <a:pt x="603681" y="2062578"/>
                  <a:pt x="594123" y="2057572"/>
                  <a:pt x="585926" y="2050741"/>
                </a:cubicBezTo>
                <a:cubicBezTo>
                  <a:pt x="576281" y="2042703"/>
                  <a:pt x="568171" y="2032986"/>
                  <a:pt x="559293" y="2024108"/>
                </a:cubicBezTo>
                <a:cubicBezTo>
                  <a:pt x="556334" y="2015230"/>
                  <a:pt x="552986" y="2006473"/>
                  <a:pt x="550415" y="1997475"/>
                </a:cubicBezTo>
                <a:cubicBezTo>
                  <a:pt x="528121" y="1919444"/>
                  <a:pt x="553947" y="1999189"/>
                  <a:pt x="532660" y="1935332"/>
                </a:cubicBezTo>
                <a:cubicBezTo>
                  <a:pt x="529701" y="1908699"/>
                  <a:pt x="527324" y="1881995"/>
                  <a:pt x="523782" y="1855433"/>
                </a:cubicBezTo>
                <a:cubicBezTo>
                  <a:pt x="521403" y="1837591"/>
                  <a:pt x="514904" y="1820167"/>
                  <a:pt x="514904" y="1802167"/>
                </a:cubicBezTo>
                <a:cubicBezTo>
                  <a:pt x="514904" y="1679168"/>
                  <a:pt x="510646" y="1699530"/>
                  <a:pt x="532660" y="1633491"/>
                </a:cubicBezTo>
                <a:cubicBezTo>
                  <a:pt x="556334" y="1636450"/>
                  <a:pt x="581213" y="1634344"/>
                  <a:pt x="603681" y="1642368"/>
                </a:cubicBezTo>
                <a:cubicBezTo>
                  <a:pt x="659622" y="1662347"/>
                  <a:pt x="643540" y="1670704"/>
                  <a:pt x="674703" y="1695634"/>
                </a:cubicBezTo>
                <a:cubicBezTo>
                  <a:pt x="683035" y="1702299"/>
                  <a:pt x="693791" y="1705845"/>
                  <a:pt x="701336" y="1713390"/>
                </a:cubicBezTo>
                <a:cubicBezTo>
                  <a:pt x="711798" y="1723852"/>
                  <a:pt x="719091" y="1737063"/>
                  <a:pt x="727969" y="1748900"/>
                </a:cubicBezTo>
                <a:cubicBezTo>
                  <a:pt x="748328" y="1809982"/>
                  <a:pt x="725645" y="1736125"/>
                  <a:pt x="745724" y="1846555"/>
                </a:cubicBezTo>
                <a:cubicBezTo>
                  <a:pt x="747398" y="1855762"/>
                  <a:pt x="751643" y="1864310"/>
                  <a:pt x="754602" y="1873188"/>
                </a:cubicBezTo>
                <a:cubicBezTo>
                  <a:pt x="751643" y="1911658"/>
                  <a:pt x="755543" y="1951285"/>
                  <a:pt x="745724" y="1988598"/>
                </a:cubicBezTo>
                <a:cubicBezTo>
                  <a:pt x="740293" y="2009235"/>
                  <a:pt x="722050" y="2024109"/>
                  <a:pt x="710213" y="2041864"/>
                </a:cubicBezTo>
                <a:cubicBezTo>
                  <a:pt x="687267" y="2076283"/>
                  <a:pt x="702581" y="2065123"/>
                  <a:pt x="665825" y="2077374"/>
                </a:cubicBezTo>
                <a:cubicBezTo>
                  <a:pt x="623569" y="2105546"/>
                  <a:pt x="655799" y="2088372"/>
                  <a:pt x="603681" y="2104007"/>
                </a:cubicBezTo>
                <a:cubicBezTo>
                  <a:pt x="585754" y="2109385"/>
                  <a:pt x="550415" y="2121763"/>
                  <a:pt x="550415" y="2121763"/>
                </a:cubicBezTo>
                <a:lnTo>
                  <a:pt x="488271" y="2104007"/>
                </a:lnTo>
                <a:cubicBezTo>
                  <a:pt x="479308" y="2101318"/>
                  <a:pt x="468827" y="2101121"/>
                  <a:pt x="461638" y="2095130"/>
                </a:cubicBezTo>
                <a:cubicBezTo>
                  <a:pt x="450271" y="2085658"/>
                  <a:pt x="443883" y="2071456"/>
                  <a:pt x="435005" y="2059619"/>
                </a:cubicBezTo>
                <a:cubicBezTo>
                  <a:pt x="432046" y="2050741"/>
                  <a:pt x="427963" y="2042162"/>
                  <a:pt x="426128" y="2032986"/>
                </a:cubicBezTo>
                <a:cubicBezTo>
                  <a:pt x="420109" y="2002892"/>
                  <a:pt x="419652" y="1965412"/>
                  <a:pt x="408372" y="1935332"/>
                </a:cubicBezTo>
                <a:cubicBezTo>
                  <a:pt x="403725" y="1922941"/>
                  <a:pt x="396535" y="1911658"/>
                  <a:pt x="390617" y="1899821"/>
                </a:cubicBezTo>
                <a:cubicBezTo>
                  <a:pt x="387658" y="1885025"/>
                  <a:pt x="386075" y="1869886"/>
                  <a:pt x="381739" y="1855433"/>
                </a:cubicBezTo>
                <a:cubicBezTo>
                  <a:pt x="375260" y="1833837"/>
                  <a:pt x="348016" y="1800379"/>
                  <a:pt x="372862" y="1775533"/>
                </a:cubicBezTo>
                <a:cubicBezTo>
                  <a:pt x="381489" y="1766906"/>
                  <a:pt x="396535" y="1769615"/>
                  <a:pt x="408372" y="1766656"/>
                </a:cubicBezTo>
                <a:cubicBezTo>
                  <a:pt x="397585" y="1647992"/>
                  <a:pt x="393995" y="1663544"/>
                  <a:pt x="408372" y="1526959"/>
                </a:cubicBezTo>
                <a:cubicBezTo>
                  <a:pt x="409352" y="1517652"/>
                  <a:pt x="414291" y="1509204"/>
                  <a:pt x="417250" y="1500326"/>
                </a:cubicBezTo>
                <a:cubicBezTo>
                  <a:pt x="448803" y="1521361"/>
                  <a:pt x="481444" y="1541847"/>
                  <a:pt x="506027" y="1571347"/>
                </a:cubicBezTo>
                <a:cubicBezTo>
                  <a:pt x="512857" y="1579544"/>
                  <a:pt x="517864" y="1589102"/>
                  <a:pt x="523782" y="1597980"/>
                </a:cubicBezTo>
                <a:cubicBezTo>
                  <a:pt x="526741" y="1609817"/>
                  <a:pt x="527967" y="1622228"/>
                  <a:pt x="532660" y="1633491"/>
                </a:cubicBezTo>
                <a:cubicBezTo>
                  <a:pt x="542840" y="1657923"/>
                  <a:pt x="565537" y="1678175"/>
                  <a:pt x="568171" y="1704512"/>
                </a:cubicBezTo>
                <a:cubicBezTo>
                  <a:pt x="569233" y="1715129"/>
                  <a:pt x="550416" y="1716349"/>
                  <a:pt x="541538" y="1722267"/>
                </a:cubicBezTo>
                <a:cubicBezTo>
                  <a:pt x="544497" y="1742982"/>
                  <a:pt x="546672" y="1763824"/>
                  <a:pt x="550415" y="1784411"/>
                </a:cubicBezTo>
                <a:cubicBezTo>
                  <a:pt x="552598" y="1796416"/>
                  <a:pt x="557110" y="1807917"/>
                  <a:pt x="559293" y="1819922"/>
                </a:cubicBezTo>
                <a:cubicBezTo>
                  <a:pt x="563036" y="1840509"/>
                  <a:pt x="565212" y="1861351"/>
                  <a:pt x="568171" y="1882066"/>
                </a:cubicBezTo>
                <a:cubicBezTo>
                  <a:pt x="565212" y="1944210"/>
                  <a:pt x="564460" y="2006498"/>
                  <a:pt x="559293" y="2068497"/>
                </a:cubicBezTo>
                <a:cubicBezTo>
                  <a:pt x="558516" y="2077823"/>
                  <a:pt x="558201" y="2089939"/>
                  <a:pt x="550415" y="2095130"/>
                </a:cubicBezTo>
                <a:cubicBezTo>
                  <a:pt x="529378" y="2109155"/>
                  <a:pt x="503068" y="2112885"/>
                  <a:pt x="479394" y="2121763"/>
                </a:cubicBezTo>
                <a:cubicBezTo>
                  <a:pt x="473475" y="2127681"/>
                  <a:pt x="469124" y="2135775"/>
                  <a:pt x="461638" y="2139518"/>
                </a:cubicBezTo>
                <a:cubicBezTo>
                  <a:pt x="453275" y="2143699"/>
                  <a:pt x="386415" y="2156338"/>
                  <a:pt x="381739" y="2157273"/>
                </a:cubicBezTo>
                <a:cubicBezTo>
                  <a:pt x="349188" y="2154314"/>
                  <a:pt x="316484" y="2152716"/>
                  <a:pt x="284085" y="2148396"/>
                </a:cubicBezTo>
                <a:cubicBezTo>
                  <a:pt x="271991" y="2146783"/>
                  <a:pt x="259487" y="2144975"/>
                  <a:pt x="248574" y="2139518"/>
                </a:cubicBezTo>
                <a:cubicBezTo>
                  <a:pt x="242772" y="2136617"/>
                  <a:pt x="170933" y="2088509"/>
                  <a:pt x="159798" y="2077374"/>
                </a:cubicBezTo>
                <a:cubicBezTo>
                  <a:pt x="152253" y="2069829"/>
                  <a:pt x="147961" y="2059619"/>
                  <a:pt x="142042" y="2050741"/>
                </a:cubicBezTo>
                <a:cubicBezTo>
                  <a:pt x="121436" y="1988918"/>
                  <a:pt x="147906" y="2055098"/>
                  <a:pt x="115409" y="2006353"/>
                </a:cubicBezTo>
                <a:cubicBezTo>
                  <a:pt x="108068" y="1995342"/>
                  <a:pt x="103572" y="1982679"/>
                  <a:pt x="97654" y="1970842"/>
                </a:cubicBezTo>
                <a:cubicBezTo>
                  <a:pt x="94695" y="1947168"/>
                  <a:pt x="92698" y="1923354"/>
                  <a:pt x="88776" y="1899821"/>
                </a:cubicBezTo>
                <a:cubicBezTo>
                  <a:pt x="86770" y="1887786"/>
                  <a:pt x="73131" y="1874462"/>
                  <a:pt x="79899" y="1864310"/>
                </a:cubicBezTo>
                <a:cubicBezTo>
                  <a:pt x="85090" y="1856524"/>
                  <a:pt x="97654" y="1870229"/>
                  <a:pt x="106532" y="1873188"/>
                </a:cubicBezTo>
                <a:cubicBezTo>
                  <a:pt x="108315" y="1857142"/>
                  <a:pt x="112753" y="1784690"/>
                  <a:pt x="124287" y="1757778"/>
                </a:cubicBezTo>
                <a:cubicBezTo>
                  <a:pt x="132687" y="1738178"/>
                  <a:pt x="145478" y="1727709"/>
                  <a:pt x="159798" y="1713390"/>
                </a:cubicBezTo>
                <a:cubicBezTo>
                  <a:pt x="168676" y="1716349"/>
                  <a:pt x="177296" y="1720237"/>
                  <a:pt x="186431" y="1722267"/>
                </a:cubicBezTo>
                <a:cubicBezTo>
                  <a:pt x="235766" y="1733230"/>
                  <a:pt x="287452" y="1735487"/>
                  <a:pt x="337351" y="1740023"/>
                </a:cubicBezTo>
                <a:cubicBezTo>
                  <a:pt x="348734" y="1742869"/>
                  <a:pt x="386755" y="1751408"/>
                  <a:pt x="399495" y="1757778"/>
                </a:cubicBezTo>
                <a:cubicBezTo>
                  <a:pt x="414879" y="1765470"/>
                  <a:pt x="432872" y="1779525"/>
                  <a:pt x="443883" y="1793289"/>
                </a:cubicBezTo>
                <a:cubicBezTo>
                  <a:pt x="462369" y="1816397"/>
                  <a:pt x="483915" y="1837842"/>
                  <a:pt x="497149" y="1864310"/>
                </a:cubicBezTo>
                <a:cubicBezTo>
                  <a:pt x="503067" y="1876147"/>
                  <a:pt x="509529" y="1887728"/>
                  <a:pt x="514904" y="1899821"/>
                </a:cubicBezTo>
                <a:cubicBezTo>
                  <a:pt x="542353" y="1961581"/>
                  <a:pt x="523969" y="1923992"/>
                  <a:pt x="541538" y="1970842"/>
                </a:cubicBezTo>
                <a:cubicBezTo>
                  <a:pt x="566610" y="2037700"/>
                  <a:pt x="553295" y="1991241"/>
                  <a:pt x="568171" y="2050741"/>
                </a:cubicBezTo>
                <a:cubicBezTo>
                  <a:pt x="565212" y="2080333"/>
                  <a:pt x="571600" y="2112444"/>
                  <a:pt x="559293" y="2139518"/>
                </a:cubicBezTo>
                <a:cubicBezTo>
                  <a:pt x="554244" y="2150626"/>
                  <a:pt x="533310" y="2140774"/>
                  <a:pt x="523782" y="2148396"/>
                </a:cubicBezTo>
                <a:cubicBezTo>
                  <a:pt x="516475" y="2154242"/>
                  <a:pt x="519089" y="2166659"/>
                  <a:pt x="514904" y="2175029"/>
                </a:cubicBezTo>
                <a:cubicBezTo>
                  <a:pt x="498842" y="2207154"/>
                  <a:pt x="501234" y="2200300"/>
                  <a:pt x="470516" y="2210539"/>
                </a:cubicBezTo>
                <a:cubicBezTo>
                  <a:pt x="464598" y="2216458"/>
                  <a:pt x="459938" y="2223989"/>
                  <a:pt x="452761" y="2228295"/>
                </a:cubicBezTo>
                <a:cubicBezTo>
                  <a:pt x="443667" y="2233751"/>
                  <a:pt x="397245" y="2244393"/>
                  <a:pt x="390617" y="2246050"/>
                </a:cubicBezTo>
                <a:cubicBezTo>
                  <a:pt x="336289" y="2242169"/>
                  <a:pt x="282498" y="2245521"/>
                  <a:pt x="230819" y="2228295"/>
                </a:cubicBezTo>
                <a:cubicBezTo>
                  <a:pt x="215701" y="2223256"/>
                  <a:pt x="201227" y="2216458"/>
                  <a:pt x="186431" y="2210539"/>
                </a:cubicBezTo>
                <a:cubicBezTo>
                  <a:pt x="177553" y="2201661"/>
                  <a:pt x="169443" y="2191943"/>
                  <a:pt x="159798" y="2183906"/>
                </a:cubicBezTo>
                <a:cubicBezTo>
                  <a:pt x="151601" y="2177076"/>
                  <a:pt x="139830" y="2174482"/>
                  <a:pt x="133165" y="2166151"/>
                </a:cubicBezTo>
                <a:cubicBezTo>
                  <a:pt x="127319" y="2158844"/>
                  <a:pt x="127246" y="2148396"/>
                  <a:pt x="124287" y="2139518"/>
                </a:cubicBezTo>
                <a:cubicBezTo>
                  <a:pt x="127246" y="1805126"/>
                  <a:pt x="127592" y="1470700"/>
                  <a:pt x="133165" y="1136341"/>
                </a:cubicBezTo>
                <a:cubicBezTo>
                  <a:pt x="133514" y="1115419"/>
                  <a:pt x="138299" y="1094785"/>
                  <a:pt x="142042" y="1074198"/>
                </a:cubicBezTo>
                <a:cubicBezTo>
                  <a:pt x="146921" y="1047363"/>
                  <a:pt x="153282" y="1026265"/>
                  <a:pt x="168675" y="1003176"/>
                </a:cubicBezTo>
                <a:cubicBezTo>
                  <a:pt x="173318" y="996212"/>
                  <a:pt x="180512" y="991339"/>
                  <a:pt x="186431" y="985421"/>
                </a:cubicBezTo>
                <a:cubicBezTo>
                  <a:pt x="189328" y="973833"/>
                  <a:pt x="196032" y="930089"/>
                  <a:pt x="213064" y="923277"/>
                </a:cubicBezTo>
                <a:cubicBezTo>
                  <a:pt x="224549" y="918683"/>
                  <a:pt x="260722" y="946172"/>
                  <a:pt x="266330" y="949910"/>
                </a:cubicBezTo>
                <a:cubicBezTo>
                  <a:pt x="272248" y="958788"/>
                  <a:pt x="280439" y="966516"/>
                  <a:pt x="284085" y="976543"/>
                </a:cubicBezTo>
                <a:cubicBezTo>
                  <a:pt x="292424" y="999476"/>
                  <a:pt x="301840" y="1047565"/>
                  <a:pt x="301840" y="1047565"/>
                </a:cubicBezTo>
                <a:cubicBezTo>
                  <a:pt x="230819" y="1071237"/>
                  <a:pt x="319595" y="1047565"/>
                  <a:pt x="248574" y="1047565"/>
                </a:cubicBezTo>
                <a:cubicBezTo>
                  <a:pt x="239216" y="1047565"/>
                  <a:pt x="230819" y="1053483"/>
                  <a:pt x="221941" y="1056442"/>
                </a:cubicBezTo>
                <a:cubicBezTo>
                  <a:pt x="216023" y="1065320"/>
                  <a:pt x="205124" y="1072447"/>
                  <a:pt x="204186" y="1083075"/>
                </a:cubicBezTo>
                <a:cubicBezTo>
                  <a:pt x="196119" y="1174504"/>
                  <a:pt x="200262" y="1266633"/>
                  <a:pt x="195308" y="1358283"/>
                </a:cubicBezTo>
                <a:cubicBezTo>
                  <a:pt x="191189" y="1434485"/>
                  <a:pt x="188850" y="1387347"/>
                  <a:pt x="177553" y="1438182"/>
                </a:cubicBezTo>
                <a:cubicBezTo>
                  <a:pt x="173648" y="1455754"/>
                  <a:pt x="174367" y="1474371"/>
                  <a:pt x="168675" y="1491448"/>
                </a:cubicBezTo>
                <a:cubicBezTo>
                  <a:pt x="165301" y="1501570"/>
                  <a:pt x="160184" y="1512787"/>
                  <a:pt x="150920" y="1518081"/>
                </a:cubicBezTo>
                <a:cubicBezTo>
                  <a:pt x="137819" y="1525567"/>
                  <a:pt x="121328" y="1524000"/>
                  <a:pt x="106532" y="1526959"/>
                </a:cubicBezTo>
                <a:cubicBezTo>
                  <a:pt x="104087" y="1531848"/>
                  <a:pt x="86082" y="1577213"/>
                  <a:pt x="71021" y="1580225"/>
                </a:cubicBezTo>
                <a:cubicBezTo>
                  <a:pt x="61845" y="1582060"/>
                  <a:pt x="53266" y="1574306"/>
                  <a:pt x="44388" y="1571347"/>
                </a:cubicBezTo>
                <a:cubicBezTo>
                  <a:pt x="38470" y="1562469"/>
                  <a:pt x="30966" y="1554464"/>
                  <a:pt x="26633" y="1544714"/>
                </a:cubicBezTo>
                <a:cubicBezTo>
                  <a:pt x="19032" y="1527611"/>
                  <a:pt x="8877" y="1491448"/>
                  <a:pt x="8877" y="1491448"/>
                </a:cubicBezTo>
                <a:cubicBezTo>
                  <a:pt x="5918" y="1461856"/>
                  <a:pt x="0" y="1432411"/>
                  <a:pt x="0" y="1402671"/>
                </a:cubicBezTo>
                <a:cubicBezTo>
                  <a:pt x="0" y="1236928"/>
                  <a:pt x="3446" y="1071176"/>
                  <a:pt x="8877" y="905522"/>
                </a:cubicBezTo>
                <a:cubicBezTo>
                  <a:pt x="9485" y="886973"/>
                  <a:pt x="22717" y="845204"/>
                  <a:pt x="26633" y="825623"/>
                </a:cubicBezTo>
                <a:cubicBezTo>
                  <a:pt x="55744" y="680069"/>
                  <a:pt x="11657" y="881349"/>
                  <a:pt x="44388" y="701335"/>
                </a:cubicBezTo>
                <a:cubicBezTo>
                  <a:pt x="46062" y="692128"/>
                  <a:pt x="50695" y="683700"/>
                  <a:pt x="53266" y="674702"/>
                </a:cubicBezTo>
                <a:cubicBezTo>
                  <a:pt x="55378" y="667310"/>
                  <a:pt x="65214" y="622238"/>
                  <a:pt x="71021" y="612559"/>
                </a:cubicBezTo>
                <a:cubicBezTo>
                  <a:pt x="75327" y="605382"/>
                  <a:pt x="83754" y="601499"/>
                  <a:pt x="88776" y="594803"/>
                </a:cubicBezTo>
                <a:cubicBezTo>
                  <a:pt x="136260" y="531490"/>
                  <a:pt x="101068" y="549276"/>
                  <a:pt x="150920" y="532660"/>
                </a:cubicBezTo>
                <a:cubicBezTo>
                  <a:pt x="156838" y="526741"/>
                  <a:pt x="160370" y="515942"/>
                  <a:pt x="168675" y="514904"/>
                </a:cubicBezTo>
                <a:cubicBezTo>
                  <a:pt x="209107" y="509850"/>
                  <a:pt x="224874" y="527575"/>
                  <a:pt x="257452" y="541537"/>
                </a:cubicBezTo>
                <a:cubicBezTo>
                  <a:pt x="266053" y="545223"/>
                  <a:pt x="275207" y="547456"/>
                  <a:pt x="284085" y="550415"/>
                </a:cubicBezTo>
                <a:cubicBezTo>
                  <a:pt x="353774" y="620104"/>
                  <a:pt x="321854" y="596309"/>
                  <a:pt x="372862" y="630314"/>
                </a:cubicBezTo>
                <a:cubicBezTo>
                  <a:pt x="378780" y="642151"/>
                  <a:pt x="382925" y="655056"/>
                  <a:pt x="390617" y="665825"/>
                </a:cubicBezTo>
                <a:cubicBezTo>
                  <a:pt x="397914" y="676041"/>
                  <a:pt x="409079" y="682926"/>
                  <a:pt x="417250" y="692458"/>
                </a:cubicBezTo>
                <a:cubicBezTo>
                  <a:pt x="435095" y="713277"/>
                  <a:pt x="458594" y="748512"/>
                  <a:pt x="470516" y="772357"/>
                </a:cubicBezTo>
                <a:cubicBezTo>
                  <a:pt x="474701" y="780727"/>
                  <a:pt x="476823" y="789992"/>
                  <a:pt x="479394" y="798990"/>
                </a:cubicBezTo>
                <a:cubicBezTo>
                  <a:pt x="482746" y="810721"/>
                  <a:pt x="485624" y="822590"/>
                  <a:pt x="488271" y="834500"/>
                </a:cubicBezTo>
                <a:cubicBezTo>
                  <a:pt x="491544" y="849230"/>
                  <a:pt x="492813" y="864436"/>
                  <a:pt x="497149" y="878889"/>
                </a:cubicBezTo>
                <a:cubicBezTo>
                  <a:pt x="501728" y="894153"/>
                  <a:pt x="510526" y="907954"/>
                  <a:pt x="514904" y="923277"/>
                </a:cubicBezTo>
                <a:cubicBezTo>
                  <a:pt x="522399" y="949510"/>
                  <a:pt x="524636" y="977100"/>
                  <a:pt x="532660" y="1003176"/>
                </a:cubicBezTo>
                <a:cubicBezTo>
                  <a:pt x="536552" y="1015825"/>
                  <a:pt x="545500" y="1026399"/>
                  <a:pt x="550415" y="1038687"/>
                </a:cubicBezTo>
                <a:cubicBezTo>
                  <a:pt x="557366" y="1056064"/>
                  <a:pt x="563247" y="1073897"/>
                  <a:pt x="568171" y="1091953"/>
                </a:cubicBezTo>
                <a:cubicBezTo>
                  <a:pt x="572141" y="1106510"/>
                  <a:pt x="573775" y="1121611"/>
                  <a:pt x="577048" y="1136341"/>
                </a:cubicBezTo>
                <a:cubicBezTo>
                  <a:pt x="579695" y="1148252"/>
                  <a:pt x="582967" y="1160015"/>
                  <a:pt x="585926" y="1171852"/>
                </a:cubicBezTo>
                <a:cubicBezTo>
                  <a:pt x="585729" y="1175989"/>
                  <a:pt x="593842" y="1359724"/>
                  <a:pt x="559293" y="1411549"/>
                </a:cubicBezTo>
                <a:cubicBezTo>
                  <a:pt x="532253" y="1452109"/>
                  <a:pt x="549081" y="1430640"/>
                  <a:pt x="506027" y="1473693"/>
                </a:cubicBezTo>
                <a:lnTo>
                  <a:pt x="488271" y="1491448"/>
                </a:lnTo>
                <a:cubicBezTo>
                  <a:pt x="464597" y="1488489"/>
                  <a:pt x="439671" y="1490723"/>
                  <a:pt x="417250" y="1482570"/>
                </a:cubicBezTo>
                <a:cubicBezTo>
                  <a:pt x="386397" y="1471351"/>
                  <a:pt x="392800" y="1451427"/>
                  <a:pt x="381739" y="1429304"/>
                </a:cubicBezTo>
                <a:cubicBezTo>
                  <a:pt x="376967" y="1419761"/>
                  <a:pt x="369902" y="1411549"/>
                  <a:pt x="363984" y="1402671"/>
                </a:cubicBezTo>
                <a:cubicBezTo>
                  <a:pt x="361025" y="1390834"/>
                  <a:pt x="358964" y="1378736"/>
                  <a:pt x="355106" y="1367161"/>
                </a:cubicBezTo>
                <a:cubicBezTo>
                  <a:pt x="350067" y="1352043"/>
                  <a:pt x="341930" y="1338036"/>
                  <a:pt x="337351" y="1322772"/>
                </a:cubicBezTo>
                <a:cubicBezTo>
                  <a:pt x="333015" y="1308319"/>
                  <a:pt x="332133" y="1293023"/>
                  <a:pt x="328473" y="1278384"/>
                </a:cubicBezTo>
                <a:cubicBezTo>
                  <a:pt x="323248" y="1257484"/>
                  <a:pt x="315232" y="1237305"/>
                  <a:pt x="310718" y="1216240"/>
                </a:cubicBezTo>
                <a:cubicBezTo>
                  <a:pt x="306334" y="1195780"/>
                  <a:pt x="305280" y="1174737"/>
                  <a:pt x="301840" y="1154097"/>
                </a:cubicBezTo>
                <a:cubicBezTo>
                  <a:pt x="299359" y="1139213"/>
                  <a:pt x="295922" y="1124504"/>
                  <a:pt x="292963" y="1109708"/>
                </a:cubicBezTo>
                <a:cubicBezTo>
                  <a:pt x="301841" y="1100830"/>
                  <a:pt x="307524" y="1086524"/>
                  <a:pt x="319596" y="1083075"/>
                </a:cubicBezTo>
                <a:cubicBezTo>
                  <a:pt x="331328" y="1079723"/>
                  <a:pt x="352713" y="1103917"/>
                  <a:pt x="355106" y="1091953"/>
                </a:cubicBezTo>
                <a:cubicBezTo>
                  <a:pt x="362744" y="1053762"/>
                  <a:pt x="345078" y="941855"/>
                  <a:pt x="337351" y="887767"/>
                </a:cubicBezTo>
                <a:cubicBezTo>
                  <a:pt x="340310" y="840419"/>
                  <a:pt x="339819" y="792729"/>
                  <a:pt x="346229" y="745724"/>
                </a:cubicBezTo>
                <a:cubicBezTo>
                  <a:pt x="348758" y="727180"/>
                  <a:pt x="345456" y="695105"/>
                  <a:pt x="363984" y="692458"/>
                </a:cubicBezTo>
                <a:lnTo>
                  <a:pt x="488271" y="674702"/>
                </a:lnTo>
                <a:cubicBezTo>
                  <a:pt x="511945" y="677661"/>
                  <a:pt x="535820" y="679312"/>
                  <a:pt x="559293" y="683580"/>
                </a:cubicBezTo>
                <a:cubicBezTo>
                  <a:pt x="568500" y="685254"/>
                  <a:pt x="578619" y="686612"/>
                  <a:pt x="585926" y="692458"/>
                </a:cubicBezTo>
                <a:cubicBezTo>
                  <a:pt x="594257" y="699123"/>
                  <a:pt x="597016" y="710760"/>
                  <a:pt x="603681" y="719091"/>
                </a:cubicBezTo>
                <a:cubicBezTo>
                  <a:pt x="625704" y="746619"/>
                  <a:pt x="620973" y="727041"/>
                  <a:pt x="639192" y="763479"/>
                </a:cubicBezTo>
                <a:cubicBezTo>
                  <a:pt x="645562" y="776219"/>
                  <a:pt x="654101" y="814240"/>
                  <a:pt x="656947" y="825623"/>
                </a:cubicBezTo>
                <a:cubicBezTo>
                  <a:pt x="656134" y="837007"/>
                  <a:pt x="675694" y="944976"/>
                  <a:pt x="630314" y="967666"/>
                </a:cubicBezTo>
                <a:cubicBezTo>
                  <a:pt x="619401" y="973122"/>
                  <a:pt x="606535" y="973191"/>
                  <a:pt x="594804" y="976543"/>
                </a:cubicBezTo>
                <a:cubicBezTo>
                  <a:pt x="585806" y="979114"/>
                  <a:pt x="577049" y="982462"/>
                  <a:pt x="568171" y="985421"/>
                </a:cubicBezTo>
                <a:cubicBezTo>
                  <a:pt x="520823" y="982462"/>
                  <a:pt x="473091" y="983252"/>
                  <a:pt x="426128" y="976543"/>
                </a:cubicBezTo>
                <a:cubicBezTo>
                  <a:pt x="410352" y="974289"/>
                  <a:pt x="396970" y="963474"/>
                  <a:pt x="381739" y="958788"/>
                </a:cubicBezTo>
                <a:cubicBezTo>
                  <a:pt x="358416" y="951612"/>
                  <a:pt x="334392" y="946951"/>
                  <a:pt x="310718" y="941033"/>
                </a:cubicBezTo>
                <a:cubicBezTo>
                  <a:pt x="272107" y="902420"/>
                  <a:pt x="318989" y="944641"/>
                  <a:pt x="248574" y="905522"/>
                </a:cubicBezTo>
                <a:cubicBezTo>
                  <a:pt x="235640" y="898337"/>
                  <a:pt x="224901" y="887767"/>
                  <a:pt x="213064" y="878889"/>
                </a:cubicBezTo>
                <a:cubicBezTo>
                  <a:pt x="256619" y="791777"/>
                  <a:pt x="239697" y="837582"/>
                  <a:pt x="239697" y="656947"/>
                </a:cubicBezTo>
                <a:cubicBezTo>
                  <a:pt x="239697" y="647589"/>
                  <a:pt x="233089" y="639392"/>
                  <a:pt x="230819" y="630314"/>
                </a:cubicBezTo>
                <a:cubicBezTo>
                  <a:pt x="227159" y="615676"/>
                  <a:pt x="225214" y="600656"/>
                  <a:pt x="221941" y="585926"/>
                </a:cubicBezTo>
                <a:cubicBezTo>
                  <a:pt x="219294" y="574015"/>
                  <a:pt x="215247" y="562419"/>
                  <a:pt x="213064" y="550415"/>
                </a:cubicBezTo>
                <a:cubicBezTo>
                  <a:pt x="196368" y="458585"/>
                  <a:pt x="216195" y="518293"/>
                  <a:pt x="186431" y="443883"/>
                </a:cubicBezTo>
                <a:cubicBezTo>
                  <a:pt x="183472" y="417250"/>
                  <a:pt x="181628" y="390469"/>
                  <a:pt x="177553" y="363984"/>
                </a:cubicBezTo>
                <a:cubicBezTo>
                  <a:pt x="169069" y="308838"/>
                  <a:pt x="145278" y="308277"/>
                  <a:pt x="177553" y="230819"/>
                </a:cubicBezTo>
                <a:cubicBezTo>
                  <a:pt x="182246" y="219556"/>
                  <a:pt x="201227" y="224900"/>
                  <a:pt x="213064" y="221941"/>
                </a:cubicBezTo>
                <a:cubicBezTo>
                  <a:pt x="232890" y="224773"/>
                  <a:pt x="306299" y="234769"/>
                  <a:pt x="328473" y="239697"/>
                </a:cubicBezTo>
                <a:cubicBezTo>
                  <a:pt x="337608" y="241727"/>
                  <a:pt x="346228" y="245615"/>
                  <a:pt x="355106" y="248574"/>
                </a:cubicBezTo>
                <a:cubicBezTo>
                  <a:pt x="415556" y="309024"/>
                  <a:pt x="321093" y="216882"/>
                  <a:pt x="399495" y="284085"/>
                </a:cubicBezTo>
                <a:cubicBezTo>
                  <a:pt x="412205" y="294979"/>
                  <a:pt x="424111" y="306886"/>
                  <a:pt x="435005" y="319596"/>
                </a:cubicBezTo>
                <a:cubicBezTo>
                  <a:pt x="447744" y="334458"/>
                  <a:pt x="463318" y="364943"/>
                  <a:pt x="470516" y="381739"/>
                </a:cubicBezTo>
                <a:cubicBezTo>
                  <a:pt x="474202" y="390340"/>
                  <a:pt x="475209" y="400002"/>
                  <a:pt x="479394" y="408372"/>
                </a:cubicBezTo>
                <a:cubicBezTo>
                  <a:pt x="484166" y="417915"/>
                  <a:pt x="492816" y="425255"/>
                  <a:pt x="497149" y="435005"/>
                </a:cubicBezTo>
                <a:cubicBezTo>
                  <a:pt x="504750" y="452108"/>
                  <a:pt x="511233" y="469919"/>
                  <a:pt x="514904" y="488271"/>
                </a:cubicBezTo>
                <a:lnTo>
                  <a:pt x="532660" y="577048"/>
                </a:lnTo>
                <a:cubicBezTo>
                  <a:pt x="529701" y="633273"/>
                  <a:pt x="528880" y="689652"/>
                  <a:pt x="523782" y="745724"/>
                </a:cubicBezTo>
                <a:cubicBezTo>
                  <a:pt x="522935" y="755043"/>
                  <a:pt x="519089" y="763987"/>
                  <a:pt x="514904" y="772357"/>
                </a:cubicBezTo>
                <a:cubicBezTo>
                  <a:pt x="510132" y="781900"/>
                  <a:pt x="505179" y="791964"/>
                  <a:pt x="497149" y="798990"/>
                </a:cubicBezTo>
                <a:cubicBezTo>
                  <a:pt x="481090" y="813042"/>
                  <a:pt x="464127" y="827752"/>
                  <a:pt x="443883" y="834500"/>
                </a:cubicBezTo>
                <a:lnTo>
                  <a:pt x="417250" y="843378"/>
                </a:lnTo>
                <a:cubicBezTo>
                  <a:pt x="394188" y="828004"/>
                  <a:pt x="377127" y="817342"/>
                  <a:pt x="355106" y="798990"/>
                </a:cubicBezTo>
                <a:cubicBezTo>
                  <a:pt x="348676" y="793632"/>
                  <a:pt x="343269" y="787153"/>
                  <a:pt x="337351" y="781234"/>
                </a:cubicBezTo>
                <a:cubicBezTo>
                  <a:pt x="340310" y="719090"/>
                  <a:pt x="341062" y="656802"/>
                  <a:pt x="346229" y="594803"/>
                </a:cubicBezTo>
                <a:cubicBezTo>
                  <a:pt x="347006" y="585478"/>
                  <a:pt x="350291" y="576194"/>
                  <a:pt x="355106" y="568170"/>
                </a:cubicBezTo>
                <a:cubicBezTo>
                  <a:pt x="359412" y="560993"/>
                  <a:pt x="366943" y="556333"/>
                  <a:pt x="372862" y="550415"/>
                </a:cubicBezTo>
                <a:cubicBezTo>
                  <a:pt x="411332" y="553374"/>
                  <a:pt x="450275" y="552588"/>
                  <a:pt x="488271" y="559293"/>
                </a:cubicBezTo>
                <a:cubicBezTo>
                  <a:pt x="501304" y="561593"/>
                  <a:pt x="511391" y="572401"/>
                  <a:pt x="523782" y="577048"/>
                </a:cubicBezTo>
                <a:cubicBezTo>
                  <a:pt x="535206" y="581332"/>
                  <a:pt x="547456" y="582967"/>
                  <a:pt x="559293" y="585926"/>
                </a:cubicBezTo>
                <a:cubicBezTo>
                  <a:pt x="577048" y="597763"/>
                  <a:pt x="599756" y="604365"/>
                  <a:pt x="612559" y="621436"/>
                </a:cubicBezTo>
                <a:cubicBezTo>
                  <a:pt x="621437" y="633273"/>
                  <a:pt x="628244" y="646994"/>
                  <a:pt x="639192" y="656947"/>
                </a:cubicBezTo>
                <a:cubicBezTo>
                  <a:pt x="661088" y="676853"/>
                  <a:pt x="692045" y="686854"/>
                  <a:pt x="710213" y="710213"/>
                </a:cubicBezTo>
                <a:lnTo>
                  <a:pt x="772357" y="790112"/>
                </a:lnTo>
                <a:cubicBezTo>
                  <a:pt x="766439" y="899603"/>
                  <a:pt x="759104" y="1009027"/>
                  <a:pt x="754602" y="1118586"/>
                </a:cubicBezTo>
                <a:cubicBezTo>
                  <a:pt x="750226" y="1225069"/>
                  <a:pt x="794465" y="1343408"/>
                  <a:pt x="745724" y="1438182"/>
                </a:cubicBezTo>
                <a:cubicBezTo>
                  <a:pt x="722677" y="1482996"/>
                  <a:pt x="645111" y="1432263"/>
                  <a:pt x="594804" y="1429304"/>
                </a:cubicBezTo>
                <a:cubicBezTo>
                  <a:pt x="569313" y="1420808"/>
                  <a:pt x="566664" y="1424336"/>
                  <a:pt x="550415" y="1402671"/>
                </a:cubicBezTo>
                <a:cubicBezTo>
                  <a:pt x="537611" y="1385600"/>
                  <a:pt x="514904" y="1349405"/>
                  <a:pt x="514904" y="1349405"/>
                </a:cubicBezTo>
                <a:cubicBezTo>
                  <a:pt x="511945" y="1337568"/>
                  <a:pt x="509379" y="1325626"/>
                  <a:pt x="506027" y="1313895"/>
                </a:cubicBezTo>
                <a:cubicBezTo>
                  <a:pt x="503456" y="1304897"/>
                  <a:pt x="498984" y="1296438"/>
                  <a:pt x="497149" y="1287262"/>
                </a:cubicBezTo>
                <a:cubicBezTo>
                  <a:pt x="490089" y="1251961"/>
                  <a:pt x="479394" y="1180730"/>
                  <a:pt x="479394" y="1180730"/>
                </a:cubicBezTo>
                <a:cubicBezTo>
                  <a:pt x="482353" y="1121545"/>
                  <a:pt x="483138" y="1062212"/>
                  <a:pt x="488271" y="1003176"/>
                </a:cubicBezTo>
                <a:cubicBezTo>
                  <a:pt x="489082" y="993853"/>
                  <a:pt x="492964" y="984913"/>
                  <a:pt x="497149" y="976543"/>
                </a:cubicBezTo>
                <a:cubicBezTo>
                  <a:pt x="501921" y="967000"/>
                  <a:pt x="508986" y="958788"/>
                  <a:pt x="514904" y="949910"/>
                </a:cubicBezTo>
                <a:cubicBezTo>
                  <a:pt x="541537" y="952869"/>
                  <a:pt x="569192" y="950907"/>
                  <a:pt x="594804" y="958788"/>
                </a:cubicBezTo>
                <a:cubicBezTo>
                  <a:pt x="608946" y="963139"/>
                  <a:pt x="617627" y="977809"/>
                  <a:pt x="630314" y="985421"/>
                </a:cubicBezTo>
                <a:cubicBezTo>
                  <a:pt x="647336" y="995634"/>
                  <a:pt x="666227" y="1002414"/>
                  <a:pt x="683580" y="1012054"/>
                </a:cubicBezTo>
                <a:cubicBezTo>
                  <a:pt x="692907" y="1017236"/>
                  <a:pt x="700886" y="1024627"/>
                  <a:pt x="710213" y="1029809"/>
                </a:cubicBezTo>
                <a:cubicBezTo>
                  <a:pt x="765506" y="1060527"/>
                  <a:pt x="769455" y="1054507"/>
                  <a:pt x="825623" y="1091953"/>
                </a:cubicBezTo>
                <a:cubicBezTo>
                  <a:pt x="860095" y="1114935"/>
                  <a:pt x="876921" y="1134373"/>
                  <a:pt x="905522" y="1162974"/>
                </a:cubicBezTo>
                <a:cubicBezTo>
                  <a:pt x="925924" y="1224181"/>
                  <a:pt x="910043" y="1203006"/>
                  <a:pt x="941033" y="1233996"/>
                </a:cubicBezTo>
                <a:cubicBezTo>
                  <a:pt x="950295" y="1261782"/>
                  <a:pt x="962301" y="1293262"/>
                  <a:pt x="967666" y="1322772"/>
                </a:cubicBezTo>
                <a:cubicBezTo>
                  <a:pt x="971409" y="1343359"/>
                  <a:pt x="972439" y="1364397"/>
                  <a:pt x="976543" y="1384916"/>
                </a:cubicBezTo>
                <a:cubicBezTo>
                  <a:pt x="978378" y="1394092"/>
                  <a:pt x="983391" y="1402414"/>
                  <a:pt x="985421" y="1411549"/>
                </a:cubicBezTo>
                <a:cubicBezTo>
                  <a:pt x="989326" y="1429121"/>
                  <a:pt x="991340" y="1447060"/>
                  <a:pt x="994299" y="1464815"/>
                </a:cubicBezTo>
                <a:cubicBezTo>
                  <a:pt x="990573" y="1498352"/>
                  <a:pt x="999747" y="1638737"/>
                  <a:pt x="941033" y="1677879"/>
                </a:cubicBezTo>
                <a:cubicBezTo>
                  <a:pt x="932155" y="1683797"/>
                  <a:pt x="924150" y="1691301"/>
                  <a:pt x="914400" y="1695634"/>
                </a:cubicBezTo>
                <a:cubicBezTo>
                  <a:pt x="897297" y="1703235"/>
                  <a:pt x="861134" y="1713390"/>
                  <a:pt x="861134" y="1713390"/>
                </a:cubicBezTo>
                <a:cubicBezTo>
                  <a:pt x="828582" y="1710431"/>
                  <a:pt x="795912" y="1708566"/>
                  <a:pt x="763479" y="1704512"/>
                </a:cubicBezTo>
                <a:cubicBezTo>
                  <a:pt x="748506" y="1702640"/>
                  <a:pt x="734048" y="1697628"/>
                  <a:pt x="719091" y="1695634"/>
                </a:cubicBezTo>
                <a:cubicBezTo>
                  <a:pt x="689612" y="1691704"/>
                  <a:pt x="659906" y="1689716"/>
                  <a:pt x="630314" y="1686757"/>
                </a:cubicBezTo>
                <a:cubicBezTo>
                  <a:pt x="612559" y="1680838"/>
                  <a:pt x="587430" y="1684574"/>
                  <a:pt x="577048" y="1669001"/>
                </a:cubicBezTo>
                <a:cubicBezTo>
                  <a:pt x="533783" y="1604103"/>
                  <a:pt x="586600" y="1685715"/>
                  <a:pt x="541538" y="1606858"/>
                </a:cubicBezTo>
                <a:cubicBezTo>
                  <a:pt x="536244" y="1597594"/>
                  <a:pt x="528554" y="1589768"/>
                  <a:pt x="523782" y="1580225"/>
                </a:cubicBezTo>
                <a:cubicBezTo>
                  <a:pt x="519597" y="1571855"/>
                  <a:pt x="517475" y="1562590"/>
                  <a:pt x="514904" y="1553592"/>
                </a:cubicBezTo>
                <a:cubicBezTo>
                  <a:pt x="504312" y="1516518"/>
                  <a:pt x="504123" y="1506659"/>
                  <a:pt x="497149" y="1464815"/>
                </a:cubicBezTo>
                <a:cubicBezTo>
                  <a:pt x="500108" y="1411549"/>
                  <a:pt x="483091" y="1353183"/>
                  <a:pt x="506027" y="1305017"/>
                </a:cubicBezTo>
                <a:cubicBezTo>
                  <a:pt x="518097" y="1279670"/>
                  <a:pt x="585926" y="1278384"/>
                  <a:pt x="585926" y="1278384"/>
                </a:cubicBezTo>
                <a:cubicBezTo>
                  <a:pt x="729331" y="1289416"/>
                  <a:pt x="664729" y="1275061"/>
                  <a:pt x="781235" y="1313895"/>
                </a:cubicBezTo>
                <a:lnTo>
                  <a:pt x="807868" y="1322772"/>
                </a:lnTo>
                <a:lnTo>
                  <a:pt x="834501" y="1331650"/>
                </a:lnTo>
                <a:cubicBezTo>
                  <a:pt x="846338" y="1340528"/>
                  <a:pt x="857971" y="1349683"/>
                  <a:pt x="870011" y="1358283"/>
                </a:cubicBezTo>
                <a:cubicBezTo>
                  <a:pt x="878693" y="1364485"/>
                  <a:pt x="889099" y="1368494"/>
                  <a:pt x="896644" y="1376038"/>
                </a:cubicBezTo>
                <a:cubicBezTo>
                  <a:pt x="904189" y="1383583"/>
                  <a:pt x="907311" y="1394696"/>
                  <a:pt x="914400" y="1402671"/>
                </a:cubicBezTo>
                <a:cubicBezTo>
                  <a:pt x="931082" y="1421438"/>
                  <a:pt x="953738" y="1435044"/>
                  <a:pt x="967666" y="1455937"/>
                </a:cubicBezTo>
                <a:cubicBezTo>
                  <a:pt x="973584" y="1464815"/>
                  <a:pt x="978756" y="1474238"/>
                  <a:pt x="985421" y="1482570"/>
                </a:cubicBezTo>
                <a:cubicBezTo>
                  <a:pt x="1009457" y="1512616"/>
                  <a:pt x="1020989" y="1500500"/>
                  <a:pt x="1038687" y="1553592"/>
                </a:cubicBezTo>
                <a:cubicBezTo>
                  <a:pt x="1054313" y="1600468"/>
                  <a:pt x="1042375" y="1572441"/>
                  <a:pt x="1083075" y="1633491"/>
                </a:cubicBezTo>
                <a:lnTo>
                  <a:pt x="1100831" y="1660124"/>
                </a:lnTo>
                <a:cubicBezTo>
                  <a:pt x="1103790" y="1671961"/>
                  <a:pt x="1104252" y="1684721"/>
                  <a:pt x="1109708" y="1695634"/>
                </a:cubicBezTo>
                <a:cubicBezTo>
                  <a:pt x="1113451" y="1703121"/>
                  <a:pt x="1123158" y="1706213"/>
                  <a:pt x="1127464" y="1713390"/>
                </a:cubicBezTo>
                <a:cubicBezTo>
                  <a:pt x="1132279" y="1721414"/>
                  <a:pt x="1133382" y="1731145"/>
                  <a:pt x="1136341" y="1740023"/>
                </a:cubicBezTo>
                <a:cubicBezTo>
                  <a:pt x="1109687" y="1846645"/>
                  <a:pt x="1133980" y="1712245"/>
                  <a:pt x="1145219" y="1802167"/>
                </a:cubicBezTo>
                <a:cubicBezTo>
                  <a:pt x="1147090" y="1817140"/>
                  <a:pt x="1139300" y="1831759"/>
                  <a:pt x="1136341" y="1846555"/>
                </a:cubicBezTo>
                <a:cubicBezTo>
                  <a:pt x="1153024" y="1896603"/>
                  <a:pt x="1154907" y="1890389"/>
                  <a:pt x="1136341" y="1970842"/>
                </a:cubicBezTo>
                <a:cubicBezTo>
                  <a:pt x="1134459" y="1978998"/>
                  <a:pt x="1124504" y="1982679"/>
                  <a:pt x="1118586" y="1988598"/>
                </a:cubicBezTo>
                <a:cubicBezTo>
                  <a:pt x="1082492" y="1986475"/>
                  <a:pt x="978188" y="1987315"/>
                  <a:pt x="923277" y="1970842"/>
                </a:cubicBezTo>
                <a:cubicBezTo>
                  <a:pt x="887833" y="1960209"/>
                  <a:pt x="870578" y="1950934"/>
                  <a:pt x="843378" y="1926454"/>
                </a:cubicBezTo>
                <a:cubicBezTo>
                  <a:pt x="824714" y="1909656"/>
                  <a:pt x="804040" y="1894081"/>
                  <a:pt x="790112" y="1873188"/>
                </a:cubicBezTo>
                <a:cubicBezTo>
                  <a:pt x="784194" y="1864310"/>
                  <a:pt x="778559" y="1855237"/>
                  <a:pt x="772357" y="1846555"/>
                </a:cubicBezTo>
                <a:cubicBezTo>
                  <a:pt x="765653" y="1837170"/>
                  <a:pt x="734944" y="1798361"/>
                  <a:pt x="727969" y="1784411"/>
                </a:cubicBezTo>
                <a:cubicBezTo>
                  <a:pt x="720842" y="1770158"/>
                  <a:pt x="715659" y="1754999"/>
                  <a:pt x="710213" y="1740023"/>
                </a:cubicBezTo>
                <a:cubicBezTo>
                  <a:pt x="703817" y="1722434"/>
                  <a:pt x="698376" y="1704512"/>
                  <a:pt x="692458" y="1686757"/>
                </a:cubicBezTo>
                <a:cubicBezTo>
                  <a:pt x="689499" y="1677879"/>
                  <a:pt x="685850" y="1669203"/>
                  <a:pt x="683580" y="1660124"/>
                </a:cubicBezTo>
                <a:lnTo>
                  <a:pt x="665825" y="1589102"/>
                </a:lnTo>
                <a:cubicBezTo>
                  <a:pt x="649785" y="1380587"/>
                  <a:pt x="666862" y="1542056"/>
                  <a:pt x="648070" y="1429304"/>
                </a:cubicBezTo>
                <a:cubicBezTo>
                  <a:pt x="634470" y="1347701"/>
                  <a:pt x="647329" y="1391572"/>
                  <a:pt x="630314" y="1340528"/>
                </a:cubicBezTo>
                <a:cubicBezTo>
                  <a:pt x="637515" y="1045292"/>
                  <a:pt x="622405" y="1081228"/>
                  <a:pt x="648070" y="914400"/>
                </a:cubicBezTo>
                <a:cubicBezTo>
                  <a:pt x="648938" y="908756"/>
                  <a:pt x="662209" y="826387"/>
                  <a:pt x="665825" y="816745"/>
                </a:cubicBezTo>
                <a:cubicBezTo>
                  <a:pt x="669571" y="806755"/>
                  <a:pt x="677925" y="799160"/>
                  <a:pt x="683580" y="790112"/>
                </a:cubicBezTo>
                <a:cubicBezTo>
                  <a:pt x="692725" y="775480"/>
                  <a:pt x="701335" y="760520"/>
                  <a:pt x="710213" y="745724"/>
                </a:cubicBezTo>
                <a:cubicBezTo>
                  <a:pt x="713172" y="730928"/>
                  <a:pt x="713793" y="715464"/>
                  <a:pt x="719091" y="701335"/>
                </a:cubicBezTo>
                <a:cubicBezTo>
                  <a:pt x="722837" y="691345"/>
                  <a:pt x="729820" y="682732"/>
                  <a:pt x="736846" y="674702"/>
                </a:cubicBezTo>
                <a:cubicBezTo>
                  <a:pt x="773198" y="633157"/>
                  <a:pt x="771769" y="636624"/>
                  <a:pt x="807868" y="612559"/>
                </a:cubicBezTo>
                <a:cubicBezTo>
                  <a:pt x="816746" y="615518"/>
                  <a:pt x="826477" y="616621"/>
                  <a:pt x="834501" y="621436"/>
                </a:cubicBezTo>
                <a:cubicBezTo>
                  <a:pt x="857212" y="635063"/>
                  <a:pt x="851466" y="643266"/>
                  <a:pt x="861134" y="665825"/>
                </a:cubicBezTo>
                <a:cubicBezTo>
                  <a:pt x="866347" y="677989"/>
                  <a:pt x="872971" y="689498"/>
                  <a:pt x="878889" y="701335"/>
                </a:cubicBezTo>
                <a:cubicBezTo>
                  <a:pt x="881848" y="736846"/>
                  <a:pt x="885734" y="772291"/>
                  <a:pt x="887767" y="807867"/>
                </a:cubicBezTo>
                <a:cubicBezTo>
                  <a:pt x="891654" y="875883"/>
                  <a:pt x="892112" y="944078"/>
                  <a:pt x="896644" y="1012054"/>
                </a:cubicBezTo>
                <a:cubicBezTo>
                  <a:pt x="897913" y="1031093"/>
                  <a:pt x="910817" y="1105967"/>
                  <a:pt x="914400" y="1127464"/>
                </a:cubicBezTo>
                <a:cubicBezTo>
                  <a:pt x="911441" y="1192567"/>
                  <a:pt x="910520" y="1257794"/>
                  <a:pt x="905522" y="1322772"/>
                </a:cubicBezTo>
                <a:cubicBezTo>
                  <a:pt x="903642" y="1347206"/>
                  <a:pt x="894937" y="1373586"/>
                  <a:pt x="870011" y="1384916"/>
                </a:cubicBezTo>
                <a:cubicBezTo>
                  <a:pt x="847796" y="1395014"/>
                  <a:pt x="822664" y="1396753"/>
                  <a:pt x="798990" y="1402671"/>
                </a:cubicBezTo>
                <a:cubicBezTo>
                  <a:pt x="787153" y="1399712"/>
                  <a:pt x="775649" y="1394663"/>
                  <a:pt x="763479" y="1393794"/>
                </a:cubicBezTo>
                <a:lnTo>
                  <a:pt x="399495" y="1367161"/>
                </a:lnTo>
                <a:cubicBezTo>
                  <a:pt x="390617" y="1352365"/>
                  <a:pt x="380579" y="1338206"/>
                  <a:pt x="372862" y="1322772"/>
                </a:cubicBezTo>
                <a:cubicBezTo>
                  <a:pt x="368677" y="1314402"/>
                  <a:pt x="367270" y="1304901"/>
                  <a:pt x="363984" y="1296139"/>
                </a:cubicBezTo>
                <a:cubicBezTo>
                  <a:pt x="358389" y="1281218"/>
                  <a:pt x="352147" y="1266547"/>
                  <a:pt x="346229" y="1251751"/>
                </a:cubicBezTo>
                <a:cubicBezTo>
                  <a:pt x="340310" y="1216240"/>
                  <a:pt x="334088" y="1180779"/>
                  <a:pt x="328473" y="1145219"/>
                </a:cubicBezTo>
                <a:cubicBezTo>
                  <a:pt x="325209" y="1124550"/>
                  <a:pt x="317514" y="1103896"/>
                  <a:pt x="319596" y="1083075"/>
                </a:cubicBezTo>
                <a:cubicBezTo>
                  <a:pt x="320658" y="1072458"/>
                  <a:pt x="332169" y="1065769"/>
                  <a:pt x="337351" y="1056442"/>
                </a:cubicBezTo>
                <a:cubicBezTo>
                  <a:pt x="346991" y="1039089"/>
                  <a:pt x="355106" y="1020931"/>
                  <a:pt x="363984" y="1003176"/>
                </a:cubicBezTo>
                <a:cubicBezTo>
                  <a:pt x="370509" y="1011876"/>
                  <a:pt x="402206" y="1046342"/>
                  <a:pt x="399495" y="1065320"/>
                </a:cubicBezTo>
                <a:cubicBezTo>
                  <a:pt x="397623" y="1078421"/>
                  <a:pt x="387658" y="1088994"/>
                  <a:pt x="381739" y="1100831"/>
                </a:cubicBezTo>
                <a:cubicBezTo>
                  <a:pt x="378780" y="1219200"/>
                  <a:pt x="383829" y="1338040"/>
                  <a:pt x="372862" y="1455937"/>
                </a:cubicBezTo>
                <a:cubicBezTo>
                  <a:pt x="371699" y="1468438"/>
                  <a:pt x="353193" y="1472124"/>
                  <a:pt x="346229" y="1482570"/>
                </a:cubicBezTo>
                <a:cubicBezTo>
                  <a:pt x="300127" y="1551723"/>
                  <a:pt x="374895" y="1471657"/>
                  <a:pt x="319596" y="1526959"/>
                </a:cubicBezTo>
                <a:cubicBezTo>
                  <a:pt x="299252" y="1608331"/>
                  <a:pt x="315376" y="1577676"/>
                  <a:pt x="284085" y="1624613"/>
                </a:cubicBezTo>
                <a:cubicBezTo>
                  <a:pt x="266957" y="1710251"/>
                  <a:pt x="287931" y="1634676"/>
                  <a:pt x="257452" y="1695634"/>
                </a:cubicBezTo>
                <a:cubicBezTo>
                  <a:pt x="253267" y="1704004"/>
                  <a:pt x="253389" y="1714243"/>
                  <a:pt x="248574" y="1722267"/>
                </a:cubicBezTo>
                <a:cubicBezTo>
                  <a:pt x="240139" y="1736325"/>
                  <a:pt x="216285" y="1749712"/>
                  <a:pt x="204186" y="1757778"/>
                </a:cubicBezTo>
                <a:cubicBezTo>
                  <a:pt x="192349" y="1751860"/>
                  <a:pt x="180023" y="1746832"/>
                  <a:pt x="168675" y="1740023"/>
                </a:cubicBezTo>
                <a:cubicBezTo>
                  <a:pt x="150377" y="1729044"/>
                  <a:pt x="115409" y="1704512"/>
                  <a:pt x="115409" y="1704512"/>
                </a:cubicBezTo>
                <a:cubicBezTo>
                  <a:pt x="103572" y="1686757"/>
                  <a:pt x="86647" y="1671490"/>
                  <a:pt x="79899" y="1651246"/>
                </a:cubicBezTo>
                <a:cubicBezTo>
                  <a:pt x="76940" y="1642368"/>
                  <a:pt x="73592" y="1633611"/>
                  <a:pt x="71021" y="1624613"/>
                </a:cubicBezTo>
                <a:cubicBezTo>
                  <a:pt x="48718" y="1546555"/>
                  <a:pt x="74557" y="1626346"/>
                  <a:pt x="53266" y="1562469"/>
                </a:cubicBezTo>
                <a:cubicBezTo>
                  <a:pt x="56225" y="1479611"/>
                  <a:pt x="54157" y="1396420"/>
                  <a:pt x="62143" y="1313895"/>
                </a:cubicBezTo>
                <a:cubicBezTo>
                  <a:pt x="63171" y="1303275"/>
                  <a:pt x="71567" y="1293927"/>
                  <a:pt x="79899" y="1287262"/>
                </a:cubicBezTo>
                <a:cubicBezTo>
                  <a:pt x="94506" y="1275577"/>
                  <a:pt x="116573" y="1278384"/>
                  <a:pt x="133165" y="1278384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/>
          <p:nvPr/>
        </p:nvCxnSpPr>
        <p:spPr>
          <a:xfrm>
            <a:off x="4453976" y="2689740"/>
            <a:ext cx="1237206" cy="1177023"/>
          </a:xfrm>
          <a:prstGeom prst="curvedConnector3">
            <a:avLst>
              <a:gd name="adj1" fmla="val 973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6200000" flipH="1">
            <a:off x="4388731" y="3275583"/>
            <a:ext cx="1328065" cy="1000090"/>
          </a:xfrm>
          <a:prstGeom prst="curvedConnector3">
            <a:avLst>
              <a:gd name="adj1" fmla="val 53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>
            <a:off x="3975888" y="3352893"/>
            <a:ext cx="1299456" cy="1027742"/>
          </a:xfrm>
          <a:prstGeom prst="curvedConnector3">
            <a:avLst>
              <a:gd name="adj1" fmla="val 88258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33600" y="2705276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015967" y="3008656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660866" y="3713511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11427" y="3324766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830930" y="4472952"/>
            <a:ext cx="36702" cy="929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465057" y="4648200"/>
            <a:ext cx="207775" cy="986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714418" y="5462632"/>
            <a:ext cx="207775" cy="986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948458" y="5618553"/>
            <a:ext cx="36702" cy="929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0360" y="4498827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Sharp Corner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507060" y="4262300"/>
            <a:ext cx="697354" cy="54470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515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612" y="711941"/>
            <a:ext cx="6655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Elbow Throat Shape Effects Turbulence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Round Corners = Less Turbulence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rot="20036893">
            <a:off x="4731184" y="2500780"/>
            <a:ext cx="1295400" cy="1371600"/>
          </a:xfrm>
          <a:prstGeom prst="flowChartDelay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8066024">
            <a:off x="4132777" y="3809133"/>
            <a:ext cx="457200" cy="808717"/>
          </a:xfrm>
          <a:prstGeom prst="moon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2537306"/>
            <a:ext cx="3657600" cy="157256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3574491" y="4083610"/>
            <a:ext cx="3366619" cy="157256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44081" y="3186580"/>
            <a:ext cx="0" cy="33666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71520" y="4343400"/>
            <a:ext cx="0" cy="2209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75920" y="4109867"/>
            <a:ext cx="2691280" cy="101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67093" y="3024602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34621" y="3527592"/>
            <a:ext cx="153439" cy="661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5466" y="2971800"/>
            <a:ext cx="153439" cy="661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0200" y="2474959"/>
            <a:ext cx="0" cy="496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3581400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2514600"/>
            <a:ext cx="36818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2705276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15967" y="3008656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11427" y="3324766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60866" y="3713511"/>
            <a:ext cx="1143000" cy="11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4453976" y="2689740"/>
            <a:ext cx="1237206" cy="1177023"/>
          </a:xfrm>
          <a:prstGeom prst="curvedConnector3">
            <a:avLst>
              <a:gd name="adj1" fmla="val 973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4388731" y="3275583"/>
            <a:ext cx="1328065" cy="1000090"/>
          </a:xfrm>
          <a:prstGeom prst="curvedConnector3">
            <a:avLst>
              <a:gd name="adj1" fmla="val 53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738295" y="3569794"/>
            <a:ext cx="1299456" cy="1027742"/>
          </a:xfrm>
          <a:prstGeom prst="curvedConnector3">
            <a:avLst>
              <a:gd name="adj1" fmla="val 97296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30930" y="4472952"/>
            <a:ext cx="36702" cy="929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72579" y="4767344"/>
            <a:ext cx="73933" cy="1064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84619" y="4572117"/>
            <a:ext cx="73933" cy="1064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93365" y="5385470"/>
            <a:ext cx="73933" cy="1064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76899" y="5442328"/>
            <a:ext cx="73933" cy="1064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58414" y="6556900"/>
            <a:ext cx="570786" cy="5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93255" y="6454208"/>
            <a:ext cx="316445" cy="1946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18016" y="6556900"/>
            <a:ext cx="110712" cy="91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09701" y="6454208"/>
            <a:ext cx="110712" cy="91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90840" y="6549830"/>
            <a:ext cx="570786" cy="5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4500979" y="4154750"/>
            <a:ext cx="585957" cy="2334827"/>
          </a:xfrm>
          <a:custGeom>
            <a:avLst/>
            <a:gdLst>
              <a:gd name="connsiteX0" fmla="*/ 62143 w 1306312"/>
              <a:gd name="connsiteY0" fmla="*/ 0 h 2334827"/>
              <a:gd name="connsiteX1" fmla="*/ 124287 w 1306312"/>
              <a:gd name="connsiteY1" fmla="*/ 26633 h 2334827"/>
              <a:gd name="connsiteX2" fmla="*/ 159798 w 1306312"/>
              <a:gd name="connsiteY2" fmla="*/ 44388 h 2334827"/>
              <a:gd name="connsiteX3" fmla="*/ 195308 w 1306312"/>
              <a:gd name="connsiteY3" fmla="*/ 53266 h 2334827"/>
              <a:gd name="connsiteX4" fmla="*/ 221941 w 1306312"/>
              <a:gd name="connsiteY4" fmla="*/ 62143 h 2334827"/>
              <a:gd name="connsiteX5" fmla="*/ 248574 w 1306312"/>
              <a:gd name="connsiteY5" fmla="*/ 79899 h 2334827"/>
              <a:gd name="connsiteX6" fmla="*/ 328473 w 1306312"/>
              <a:gd name="connsiteY6" fmla="*/ 106532 h 2334827"/>
              <a:gd name="connsiteX7" fmla="*/ 408372 w 1306312"/>
              <a:gd name="connsiteY7" fmla="*/ 150920 h 2334827"/>
              <a:gd name="connsiteX8" fmla="*/ 443883 w 1306312"/>
              <a:gd name="connsiteY8" fmla="*/ 204186 h 2334827"/>
              <a:gd name="connsiteX9" fmla="*/ 488271 w 1306312"/>
              <a:gd name="connsiteY9" fmla="*/ 257452 h 2334827"/>
              <a:gd name="connsiteX10" fmla="*/ 506027 w 1306312"/>
              <a:gd name="connsiteY10" fmla="*/ 319596 h 2334827"/>
              <a:gd name="connsiteX11" fmla="*/ 514904 w 1306312"/>
              <a:gd name="connsiteY11" fmla="*/ 390617 h 2334827"/>
              <a:gd name="connsiteX12" fmla="*/ 497149 w 1306312"/>
              <a:gd name="connsiteY12" fmla="*/ 497149 h 2334827"/>
              <a:gd name="connsiteX13" fmla="*/ 488271 w 1306312"/>
              <a:gd name="connsiteY13" fmla="*/ 523782 h 2334827"/>
              <a:gd name="connsiteX14" fmla="*/ 470516 w 1306312"/>
              <a:gd name="connsiteY14" fmla="*/ 550415 h 2334827"/>
              <a:gd name="connsiteX15" fmla="*/ 443883 w 1306312"/>
              <a:gd name="connsiteY15" fmla="*/ 559293 h 2334827"/>
              <a:gd name="connsiteX16" fmla="*/ 284085 w 1306312"/>
              <a:gd name="connsiteY16" fmla="*/ 550415 h 2334827"/>
              <a:gd name="connsiteX17" fmla="*/ 257452 w 1306312"/>
              <a:gd name="connsiteY17" fmla="*/ 541537 h 2334827"/>
              <a:gd name="connsiteX18" fmla="*/ 275207 w 1306312"/>
              <a:gd name="connsiteY18" fmla="*/ 559293 h 2334827"/>
              <a:gd name="connsiteX19" fmla="*/ 301840 w 1306312"/>
              <a:gd name="connsiteY19" fmla="*/ 417250 h 2334827"/>
              <a:gd name="connsiteX20" fmla="*/ 337351 w 1306312"/>
              <a:gd name="connsiteY20" fmla="*/ 381739 h 2334827"/>
              <a:gd name="connsiteX21" fmla="*/ 390617 w 1306312"/>
              <a:gd name="connsiteY21" fmla="*/ 363984 h 2334827"/>
              <a:gd name="connsiteX22" fmla="*/ 497149 w 1306312"/>
              <a:gd name="connsiteY22" fmla="*/ 372862 h 2334827"/>
              <a:gd name="connsiteX23" fmla="*/ 559293 w 1306312"/>
              <a:gd name="connsiteY23" fmla="*/ 399495 h 2334827"/>
              <a:gd name="connsiteX24" fmla="*/ 585926 w 1306312"/>
              <a:gd name="connsiteY24" fmla="*/ 408372 h 2334827"/>
              <a:gd name="connsiteX25" fmla="*/ 603681 w 1306312"/>
              <a:gd name="connsiteY25" fmla="*/ 426128 h 2334827"/>
              <a:gd name="connsiteX26" fmla="*/ 656947 w 1306312"/>
              <a:gd name="connsiteY26" fmla="*/ 443883 h 2334827"/>
              <a:gd name="connsiteX27" fmla="*/ 727969 w 1306312"/>
              <a:gd name="connsiteY27" fmla="*/ 506027 h 2334827"/>
              <a:gd name="connsiteX28" fmla="*/ 736846 w 1306312"/>
              <a:gd name="connsiteY28" fmla="*/ 550415 h 2334827"/>
              <a:gd name="connsiteX29" fmla="*/ 710213 w 1306312"/>
              <a:gd name="connsiteY29" fmla="*/ 719091 h 2334827"/>
              <a:gd name="connsiteX30" fmla="*/ 692458 w 1306312"/>
              <a:gd name="connsiteY30" fmla="*/ 772357 h 2334827"/>
              <a:gd name="connsiteX31" fmla="*/ 656947 w 1306312"/>
              <a:gd name="connsiteY31" fmla="*/ 834500 h 2334827"/>
              <a:gd name="connsiteX32" fmla="*/ 639192 w 1306312"/>
              <a:gd name="connsiteY32" fmla="*/ 887767 h 2334827"/>
              <a:gd name="connsiteX33" fmla="*/ 612559 w 1306312"/>
              <a:gd name="connsiteY33" fmla="*/ 914400 h 2334827"/>
              <a:gd name="connsiteX34" fmla="*/ 577048 w 1306312"/>
              <a:gd name="connsiteY34" fmla="*/ 967666 h 2334827"/>
              <a:gd name="connsiteX35" fmla="*/ 550415 w 1306312"/>
              <a:gd name="connsiteY35" fmla="*/ 985421 h 2334827"/>
              <a:gd name="connsiteX36" fmla="*/ 381739 w 1306312"/>
              <a:gd name="connsiteY36" fmla="*/ 976543 h 2334827"/>
              <a:gd name="connsiteX37" fmla="*/ 319596 w 1306312"/>
              <a:gd name="connsiteY37" fmla="*/ 958788 h 2334827"/>
              <a:gd name="connsiteX38" fmla="*/ 284085 w 1306312"/>
              <a:gd name="connsiteY38" fmla="*/ 941033 h 2334827"/>
              <a:gd name="connsiteX39" fmla="*/ 257452 w 1306312"/>
              <a:gd name="connsiteY39" fmla="*/ 932155 h 2334827"/>
              <a:gd name="connsiteX40" fmla="*/ 248574 w 1306312"/>
              <a:gd name="connsiteY40" fmla="*/ 781234 h 2334827"/>
              <a:gd name="connsiteX41" fmla="*/ 275207 w 1306312"/>
              <a:gd name="connsiteY41" fmla="*/ 763479 h 2334827"/>
              <a:gd name="connsiteX42" fmla="*/ 292963 w 1306312"/>
              <a:gd name="connsiteY42" fmla="*/ 736846 h 2334827"/>
              <a:gd name="connsiteX43" fmla="*/ 435005 w 1306312"/>
              <a:gd name="connsiteY43" fmla="*/ 754601 h 2334827"/>
              <a:gd name="connsiteX44" fmla="*/ 514904 w 1306312"/>
              <a:gd name="connsiteY44" fmla="*/ 772357 h 2334827"/>
              <a:gd name="connsiteX45" fmla="*/ 550415 w 1306312"/>
              <a:gd name="connsiteY45" fmla="*/ 790112 h 2334827"/>
              <a:gd name="connsiteX46" fmla="*/ 577048 w 1306312"/>
              <a:gd name="connsiteY46" fmla="*/ 798990 h 2334827"/>
              <a:gd name="connsiteX47" fmla="*/ 630314 w 1306312"/>
              <a:gd name="connsiteY47" fmla="*/ 825623 h 2334827"/>
              <a:gd name="connsiteX48" fmla="*/ 665825 w 1306312"/>
              <a:gd name="connsiteY48" fmla="*/ 870011 h 2334827"/>
              <a:gd name="connsiteX49" fmla="*/ 701336 w 1306312"/>
              <a:gd name="connsiteY49" fmla="*/ 905522 h 2334827"/>
              <a:gd name="connsiteX50" fmla="*/ 719091 w 1306312"/>
              <a:gd name="connsiteY50" fmla="*/ 976543 h 2334827"/>
              <a:gd name="connsiteX51" fmla="*/ 710213 w 1306312"/>
              <a:gd name="connsiteY51" fmla="*/ 1100831 h 2334827"/>
              <a:gd name="connsiteX52" fmla="*/ 692458 w 1306312"/>
              <a:gd name="connsiteY52" fmla="*/ 1180730 h 2334827"/>
              <a:gd name="connsiteX53" fmla="*/ 683580 w 1306312"/>
              <a:gd name="connsiteY53" fmla="*/ 1269506 h 2334827"/>
              <a:gd name="connsiteX54" fmla="*/ 665825 w 1306312"/>
              <a:gd name="connsiteY54" fmla="*/ 1349405 h 2334827"/>
              <a:gd name="connsiteX55" fmla="*/ 648070 w 1306312"/>
              <a:gd name="connsiteY55" fmla="*/ 1420427 h 2334827"/>
              <a:gd name="connsiteX56" fmla="*/ 639192 w 1306312"/>
              <a:gd name="connsiteY56" fmla="*/ 1455937 h 2334827"/>
              <a:gd name="connsiteX57" fmla="*/ 603681 w 1306312"/>
              <a:gd name="connsiteY57" fmla="*/ 1500326 h 2334827"/>
              <a:gd name="connsiteX58" fmla="*/ 550415 w 1306312"/>
              <a:gd name="connsiteY58" fmla="*/ 1518081 h 2334827"/>
              <a:gd name="connsiteX59" fmla="*/ 514904 w 1306312"/>
              <a:gd name="connsiteY59" fmla="*/ 1500326 h 2334827"/>
              <a:gd name="connsiteX60" fmla="*/ 488271 w 1306312"/>
              <a:gd name="connsiteY60" fmla="*/ 1491448 h 2334827"/>
              <a:gd name="connsiteX61" fmla="*/ 443883 w 1306312"/>
              <a:gd name="connsiteY61" fmla="*/ 1473693 h 2334827"/>
              <a:gd name="connsiteX62" fmla="*/ 426128 w 1306312"/>
              <a:gd name="connsiteY62" fmla="*/ 1455937 h 2334827"/>
              <a:gd name="connsiteX63" fmla="*/ 381739 w 1306312"/>
              <a:gd name="connsiteY63" fmla="*/ 1429304 h 2334827"/>
              <a:gd name="connsiteX64" fmla="*/ 346229 w 1306312"/>
              <a:gd name="connsiteY64" fmla="*/ 1376038 h 2334827"/>
              <a:gd name="connsiteX65" fmla="*/ 355106 w 1306312"/>
              <a:gd name="connsiteY65" fmla="*/ 1287262 h 2334827"/>
              <a:gd name="connsiteX66" fmla="*/ 372862 w 1306312"/>
              <a:gd name="connsiteY66" fmla="*/ 1269506 h 2334827"/>
              <a:gd name="connsiteX67" fmla="*/ 452761 w 1306312"/>
              <a:gd name="connsiteY67" fmla="*/ 1225118 h 2334827"/>
              <a:gd name="connsiteX68" fmla="*/ 541538 w 1306312"/>
              <a:gd name="connsiteY68" fmla="*/ 1233996 h 2334827"/>
              <a:gd name="connsiteX69" fmla="*/ 621437 w 1306312"/>
              <a:gd name="connsiteY69" fmla="*/ 1278384 h 2334827"/>
              <a:gd name="connsiteX70" fmla="*/ 665825 w 1306312"/>
              <a:gd name="connsiteY70" fmla="*/ 1313895 h 2334827"/>
              <a:gd name="connsiteX71" fmla="*/ 683580 w 1306312"/>
              <a:gd name="connsiteY71" fmla="*/ 1340528 h 2334827"/>
              <a:gd name="connsiteX72" fmla="*/ 727969 w 1306312"/>
              <a:gd name="connsiteY72" fmla="*/ 1393794 h 2334827"/>
              <a:gd name="connsiteX73" fmla="*/ 745724 w 1306312"/>
              <a:gd name="connsiteY73" fmla="*/ 1447060 h 2334827"/>
              <a:gd name="connsiteX74" fmla="*/ 754602 w 1306312"/>
              <a:gd name="connsiteY74" fmla="*/ 1473693 h 2334827"/>
              <a:gd name="connsiteX75" fmla="*/ 781235 w 1306312"/>
              <a:gd name="connsiteY75" fmla="*/ 1526959 h 2334827"/>
              <a:gd name="connsiteX76" fmla="*/ 798990 w 1306312"/>
              <a:gd name="connsiteY76" fmla="*/ 1553592 h 2334827"/>
              <a:gd name="connsiteX77" fmla="*/ 807868 w 1306312"/>
              <a:gd name="connsiteY77" fmla="*/ 1580225 h 2334827"/>
              <a:gd name="connsiteX78" fmla="*/ 825623 w 1306312"/>
              <a:gd name="connsiteY78" fmla="*/ 1606858 h 2334827"/>
              <a:gd name="connsiteX79" fmla="*/ 852256 w 1306312"/>
              <a:gd name="connsiteY79" fmla="*/ 1660124 h 2334827"/>
              <a:gd name="connsiteX80" fmla="*/ 843378 w 1306312"/>
              <a:gd name="connsiteY80" fmla="*/ 1731145 h 2334827"/>
              <a:gd name="connsiteX81" fmla="*/ 772357 w 1306312"/>
              <a:gd name="connsiteY81" fmla="*/ 1766656 h 2334827"/>
              <a:gd name="connsiteX82" fmla="*/ 692458 w 1306312"/>
              <a:gd name="connsiteY82" fmla="*/ 1757778 h 2334827"/>
              <a:gd name="connsiteX83" fmla="*/ 639192 w 1306312"/>
              <a:gd name="connsiteY83" fmla="*/ 1740023 h 2334827"/>
              <a:gd name="connsiteX84" fmla="*/ 594804 w 1306312"/>
              <a:gd name="connsiteY84" fmla="*/ 1731145 h 2334827"/>
              <a:gd name="connsiteX85" fmla="*/ 523782 w 1306312"/>
              <a:gd name="connsiteY85" fmla="*/ 1677879 h 2334827"/>
              <a:gd name="connsiteX86" fmla="*/ 523782 w 1306312"/>
              <a:gd name="connsiteY86" fmla="*/ 1571347 h 2334827"/>
              <a:gd name="connsiteX87" fmla="*/ 541538 w 1306312"/>
              <a:gd name="connsiteY87" fmla="*/ 1553592 h 2334827"/>
              <a:gd name="connsiteX88" fmla="*/ 754602 w 1306312"/>
              <a:gd name="connsiteY88" fmla="*/ 1562469 h 2334827"/>
              <a:gd name="connsiteX89" fmla="*/ 790112 w 1306312"/>
              <a:gd name="connsiteY89" fmla="*/ 1571347 h 2334827"/>
              <a:gd name="connsiteX90" fmla="*/ 843378 w 1306312"/>
              <a:gd name="connsiteY90" fmla="*/ 1580225 h 2334827"/>
              <a:gd name="connsiteX91" fmla="*/ 887767 w 1306312"/>
              <a:gd name="connsiteY91" fmla="*/ 1606858 h 2334827"/>
              <a:gd name="connsiteX92" fmla="*/ 941033 w 1306312"/>
              <a:gd name="connsiteY92" fmla="*/ 1651246 h 2334827"/>
              <a:gd name="connsiteX93" fmla="*/ 967666 w 1306312"/>
              <a:gd name="connsiteY93" fmla="*/ 1695634 h 2334827"/>
              <a:gd name="connsiteX94" fmla="*/ 976543 w 1306312"/>
              <a:gd name="connsiteY94" fmla="*/ 1722267 h 2334827"/>
              <a:gd name="connsiteX95" fmla="*/ 1029809 w 1306312"/>
              <a:gd name="connsiteY95" fmla="*/ 1766656 h 2334827"/>
              <a:gd name="connsiteX96" fmla="*/ 1056442 w 1306312"/>
              <a:gd name="connsiteY96" fmla="*/ 1811044 h 2334827"/>
              <a:gd name="connsiteX97" fmla="*/ 1100831 w 1306312"/>
              <a:gd name="connsiteY97" fmla="*/ 1837677 h 2334827"/>
              <a:gd name="connsiteX98" fmla="*/ 1127464 w 1306312"/>
              <a:gd name="connsiteY98" fmla="*/ 1864310 h 2334827"/>
              <a:gd name="connsiteX99" fmla="*/ 1180730 w 1306312"/>
              <a:gd name="connsiteY99" fmla="*/ 1908699 h 2334827"/>
              <a:gd name="connsiteX100" fmla="*/ 1216240 w 1306312"/>
              <a:gd name="connsiteY100" fmla="*/ 1988598 h 2334827"/>
              <a:gd name="connsiteX101" fmla="*/ 1225118 w 1306312"/>
              <a:gd name="connsiteY101" fmla="*/ 2015231 h 2334827"/>
              <a:gd name="connsiteX102" fmla="*/ 1251751 w 1306312"/>
              <a:gd name="connsiteY102" fmla="*/ 2068497 h 2334827"/>
              <a:gd name="connsiteX103" fmla="*/ 1287262 w 1306312"/>
              <a:gd name="connsiteY103" fmla="*/ 2130640 h 2334827"/>
              <a:gd name="connsiteX104" fmla="*/ 1287262 w 1306312"/>
              <a:gd name="connsiteY104" fmla="*/ 2317071 h 2334827"/>
              <a:gd name="connsiteX105" fmla="*/ 1251751 w 1306312"/>
              <a:gd name="connsiteY105" fmla="*/ 2334827 h 2334827"/>
              <a:gd name="connsiteX106" fmla="*/ 1162974 w 1306312"/>
              <a:gd name="connsiteY106" fmla="*/ 2325949 h 2334827"/>
              <a:gd name="connsiteX107" fmla="*/ 1083075 w 1306312"/>
              <a:gd name="connsiteY107" fmla="*/ 2308194 h 2334827"/>
              <a:gd name="connsiteX108" fmla="*/ 1012054 w 1306312"/>
              <a:gd name="connsiteY108" fmla="*/ 2272683 h 2334827"/>
              <a:gd name="connsiteX109" fmla="*/ 958788 w 1306312"/>
              <a:gd name="connsiteY109" fmla="*/ 2237172 h 2334827"/>
              <a:gd name="connsiteX110" fmla="*/ 941033 w 1306312"/>
              <a:gd name="connsiteY110" fmla="*/ 2210539 h 2334827"/>
              <a:gd name="connsiteX111" fmla="*/ 896644 w 1306312"/>
              <a:gd name="connsiteY111" fmla="*/ 2175029 h 2334827"/>
              <a:gd name="connsiteX112" fmla="*/ 887767 w 1306312"/>
              <a:gd name="connsiteY112" fmla="*/ 2148396 h 2334827"/>
              <a:gd name="connsiteX113" fmla="*/ 887767 w 1306312"/>
              <a:gd name="connsiteY113" fmla="*/ 2015231 h 2334827"/>
              <a:gd name="connsiteX114" fmla="*/ 914400 w 1306312"/>
              <a:gd name="connsiteY114" fmla="*/ 2006353 h 2334827"/>
              <a:gd name="connsiteX115" fmla="*/ 994299 w 1306312"/>
              <a:gd name="connsiteY115" fmla="*/ 2024108 h 2334827"/>
              <a:gd name="connsiteX116" fmla="*/ 1056442 w 1306312"/>
              <a:gd name="connsiteY116" fmla="*/ 2059619 h 2334827"/>
              <a:gd name="connsiteX117" fmla="*/ 1091953 w 1306312"/>
              <a:gd name="connsiteY117" fmla="*/ 2077374 h 2334827"/>
              <a:gd name="connsiteX118" fmla="*/ 1109708 w 1306312"/>
              <a:gd name="connsiteY118" fmla="*/ 2095130 h 2334827"/>
              <a:gd name="connsiteX119" fmla="*/ 1100831 w 1306312"/>
              <a:gd name="connsiteY119" fmla="*/ 2121763 h 2334827"/>
              <a:gd name="connsiteX120" fmla="*/ 1091953 w 1306312"/>
              <a:gd name="connsiteY120" fmla="*/ 2166151 h 2334827"/>
              <a:gd name="connsiteX121" fmla="*/ 949910 w 1306312"/>
              <a:gd name="connsiteY121" fmla="*/ 2157273 h 2334827"/>
              <a:gd name="connsiteX122" fmla="*/ 896644 w 1306312"/>
              <a:gd name="connsiteY122" fmla="*/ 2148396 h 2334827"/>
              <a:gd name="connsiteX123" fmla="*/ 816745 w 1306312"/>
              <a:gd name="connsiteY123" fmla="*/ 2130640 h 2334827"/>
              <a:gd name="connsiteX124" fmla="*/ 736846 w 1306312"/>
              <a:gd name="connsiteY124" fmla="*/ 2121763 h 2334827"/>
              <a:gd name="connsiteX125" fmla="*/ 612559 w 1306312"/>
              <a:gd name="connsiteY125" fmla="*/ 2068497 h 2334827"/>
              <a:gd name="connsiteX126" fmla="*/ 585926 w 1306312"/>
              <a:gd name="connsiteY126" fmla="*/ 2050741 h 2334827"/>
              <a:gd name="connsiteX127" fmla="*/ 559293 w 1306312"/>
              <a:gd name="connsiteY127" fmla="*/ 2024108 h 2334827"/>
              <a:gd name="connsiteX128" fmla="*/ 550415 w 1306312"/>
              <a:gd name="connsiteY128" fmla="*/ 1997475 h 2334827"/>
              <a:gd name="connsiteX129" fmla="*/ 532660 w 1306312"/>
              <a:gd name="connsiteY129" fmla="*/ 1935332 h 2334827"/>
              <a:gd name="connsiteX130" fmla="*/ 523782 w 1306312"/>
              <a:gd name="connsiteY130" fmla="*/ 1855433 h 2334827"/>
              <a:gd name="connsiteX131" fmla="*/ 514904 w 1306312"/>
              <a:gd name="connsiteY131" fmla="*/ 1802167 h 2334827"/>
              <a:gd name="connsiteX132" fmla="*/ 532660 w 1306312"/>
              <a:gd name="connsiteY132" fmla="*/ 1633491 h 2334827"/>
              <a:gd name="connsiteX133" fmla="*/ 603681 w 1306312"/>
              <a:gd name="connsiteY133" fmla="*/ 1642368 h 2334827"/>
              <a:gd name="connsiteX134" fmla="*/ 674703 w 1306312"/>
              <a:gd name="connsiteY134" fmla="*/ 1695634 h 2334827"/>
              <a:gd name="connsiteX135" fmla="*/ 701336 w 1306312"/>
              <a:gd name="connsiteY135" fmla="*/ 1713390 h 2334827"/>
              <a:gd name="connsiteX136" fmla="*/ 727969 w 1306312"/>
              <a:gd name="connsiteY136" fmla="*/ 1748900 h 2334827"/>
              <a:gd name="connsiteX137" fmla="*/ 745724 w 1306312"/>
              <a:gd name="connsiteY137" fmla="*/ 1846555 h 2334827"/>
              <a:gd name="connsiteX138" fmla="*/ 754602 w 1306312"/>
              <a:gd name="connsiteY138" fmla="*/ 1873188 h 2334827"/>
              <a:gd name="connsiteX139" fmla="*/ 745724 w 1306312"/>
              <a:gd name="connsiteY139" fmla="*/ 1988598 h 2334827"/>
              <a:gd name="connsiteX140" fmla="*/ 710213 w 1306312"/>
              <a:gd name="connsiteY140" fmla="*/ 2041864 h 2334827"/>
              <a:gd name="connsiteX141" fmla="*/ 665825 w 1306312"/>
              <a:gd name="connsiteY141" fmla="*/ 2077374 h 2334827"/>
              <a:gd name="connsiteX142" fmla="*/ 603681 w 1306312"/>
              <a:gd name="connsiteY142" fmla="*/ 2104007 h 2334827"/>
              <a:gd name="connsiteX143" fmla="*/ 550415 w 1306312"/>
              <a:gd name="connsiteY143" fmla="*/ 2121763 h 2334827"/>
              <a:gd name="connsiteX144" fmla="*/ 488271 w 1306312"/>
              <a:gd name="connsiteY144" fmla="*/ 2104007 h 2334827"/>
              <a:gd name="connsiteX145" fmla="*/ 461638 w 1306312"/>
              <a:gd name="connsiteY145" fmla="*/ 2095130 h 2334827"/>
              <a:gd name="connsiteX146" fmla="*/ 435005 w 1306312"/>
              <a:gd name="connsiteY146" fmla="*/ 2059619 h 2334827"/>
              <a:gd name="connsiteX147" fmla="*/ 426128 w 1306312"/>
              <a:gd name="connsiteY147" fmla="*/ 2032986 h 2334827"/>
              <a:gd name="connsiteX148" fmla="*/ 408372 w 1306312"/>
              <a:gd name="connsiteY148" fmla="*/ 1935332 h 2334827"/>
              <a:gd name="connsiteX149" fmla="*/ 390617 w 1306312"/>
              <a:gd name="connsiteY149" fmla="*/ 1899821 h 2334827"/>
              <a:gd name="connsiteX150" fmla="*/ 381739 w 1306312"/>
              <a:gd name="connsiteY150" fmla="*/ 1855433 h 2334827"/>
              <a:gd name="connsiteX151" fmla="*/ 372862 w 1306312"/>
              <a:gd name="connsiteY151" fmla="*/ 1775533 h 2334827"/>
              <a:gd name="connsiteX152" fmla="*/ 408372 w 1306312"/>
              <a:gd name="connsiteY152" fmla="*/ 1766656 h 2334827"/>
              <a:gd name="connsiteX153" fmla="*/ 408372 w 1306312"/>
              <a:gd name="connsiteY153" fmla="*/ 1526959 h 2334827"/>
              <a:gd name="connsiteX154" fmla="*/ 417250 w 1306312"/>
              <a:gd name="connsiteY154" fmla="*/ 1500326 h 2334827"/>
              <a:gd name="connsiteX155" fmla="*/ 506027 w 1306312"/>
              <a:gd name="connsiteY155" fmla="*/ 1571347 h 2334827"/>
              <a:gd name="connsiteX156" fmla="*/ 523782 w 1306312"/>
              <a:gd name="connsiteY156" fmla="*/ 1597980 h 2334827"/>
              <a:gd name="connsiteX157" fmla="*/ 532660 w 1306312"/>
              <a:gd name="connsiteY157" fmla="*/ 1633491 h 2334827"/>
              <a:gd name="connsiteX158" fmla="*/ 568171 w 1306312"/>
              <a:gd name="connsiteY158" fmla="*/ 1704512 h 2334827"/>
              <a:gd name="connsiteX159" fmla="*/ 541538 w 1306312"/>
              <a:gd name="connsiteY159" fmla="*/ 1722267 h 2334827"/>
              <a:gd name="connsiteX160" fmla="*/ 550415 w 1306312"/>
              <a:gd name="connsiteY160" fmla="*/ 1784411 h 2334827"/>
              <a:gd name="connsiteX161" fmla="*/ 559293 w 1306312"/>
              <a:gd name="connsiteY161" fmla="*/ 1819922 h 2334827"/>
              <a:gd name="connsiteX162" fmla="*/ 568171 w 1306312"/>
              <a:gd name="connsiteY162" fmla="*/ 1882066 h 2334827"/>
              <a:gd name="connsiteX163" fmla="*/ 559293 w 1306312"/>
              <a:gd name="connsiteY163" fmla="*/ 2068497 h 2334827"/>
              <a:gd name="connsiteX164" fmla="*/ 550415 w 1306312"/>
              <a:gd name="connsiteY164" fmla="*/ 2095130 h 2334827"/>
              <a:gd name="connsiteX165" fmla="*/ 479394 w 1306312"/>
              <a:gd name="connsiteY165" fmla="*/ 2121763 h 2334827"/>
              <a:gd name="connsiteX166" fmla="*/ 461638 w 1306312"/>
              <a:gd name="connsiteY166" fmla="*/ 2139518 h 2334827"/>
              <a:gd name="connsiteX167" fmla="*/ 381739 w 1306312"/>
              <a:gd name="connsiteY167" fmla="*/ 2157273 h 2334827"/>
              <a:gd name="connsiteX168" fmla="*/ 284085 w 1306312"/>
              <a:gd name="connsiteY168" fmla="*/ 2148396 h 2334827"/>
              <a:gd name="connsiteX169" fmla="*/ 248574 w 1306312"/>
              <a:gd name="connsiteY169" fmla="*/ 2139518 h 2334827"/>
              <a:gd name="connsiteX170" fmla="*/ 159798 w 1306312"/>
              <a:gd name="connsiteY170" fmla="*/ 2077374 h 2334827"/>
              <a:gd name="connsiteX171" fmla="*/ 142042 w 1306312"/>
              <a:gd name="connsiteY171" fmla="*/ 2050741 h 2334827"/>
              <a:gd name="connsiteX172" fmla="*/ 115409 w 1306312"/>
              <a:gd name="connsiteY172" fmla="*/ 2006353 h 2334827"/>
              <a:gd name="connsiteX173" fmla="*/ 97654 w 1306312"/>
              <a:gd name="connsiteY173" fmla="*/ 1970842 h 2334827"/>
              <a:gd name="connsiteX174" fmla="*/ 88776 w 1306312"/>
              <a:gd name="connsiteY174" fmla="*/ 1899821 h 2334827"/>
              <a:gd name="connsiteX175" fmla="*/ 79899 w 1306312"/>
              <a:gd name="connsiteY175" fmla="*/ 1864310 h 2334827"/>
              <a:gd name="connsiteX176" fmla="*/ 106532 w 1306312"/>
              <a:gd name="connsiteY176" fmla="*/ 1873188 h 2334827"/>
              <a:gd name="connsiteX177" fmla="*/ 124287 w 1306312"/>
              <a:gd name="connsiteY177" fmla="*/ 1757778 h 2334827"/>
              <a:gd name="connsiteX178" fmla="*/ 159798 w 1306312"/>
              <a:gd name="connsiteY178" fmla="*/ 1713390 h 2334827"/>
              <a:gd name="connsiteX179" fmla="*/ 186431 w 1306312"/>
              <a:gd name="connsiteY179" fmla="*/ 1722267 h 2334827"/>
              <a:gd name="connsiteX180" fmla="*/ 337351 w 1306312"/>
              <a:gd name="connsiteY180" fmla="*/ 1740023 h 2334827"/>
              <a:gd name="connsiteX181" fmla="*/ 399495 w 1306312"/>
              <a:gd name="connsiteY181" fmla="*/ 1757778 h 2334827"/>
              <a:gd name="connsiteX182" fmla="*/ 443883 w 1306312"/>
              <a:gd name="connsiteY182" fmla="*/ 1793289 h 2334827"/>
              <a:gd name="connsiteX183" fmla="*/ 497149 w 1306312"/>
              <a:gd name="connsiteY183" fmla="*/ 1864310 h 2334827"/>
              <a:gd name="connsiteX184" fmla="*/ 514904 w 1306312"/>
              <a:gd name="connsiteY184" fmla="*/ 1899821 h 2334827"/>
              <a:gd name="connsiteX185" fmla="*/ 541538 w 1306312"/>
              <a:gd name="connsiteY185" fmla="*/ 1970842 h 2334827"/>
              <a:gd name="connsiteX186" fmla="*/ 568171 w 1306312"/>
              <a:gd name="connsiteY186" fmla="*/ 2050741 h 2334827"/>
              <a:gd name="connsiteX187" fmla="*/ 559293 w 1306312"/>
              <a:gd name="connsiteY187" fmla="*/ 2139518 h 2334827"/>
              <a:gd name="connsiteX188" fmla="*/ 523782 w 1306312"/>
              <a:gd name="connsiteY188" fmla="*/ 2148396 h 2334827"/>
              <a:gd name="connsiteX189" fmla="*/ 514904 w 1306312"/>
              <a:gd name="connsiteY189" fmla="*/ 2175029 h 2334827"/>
              <a:gd name="connsiteX190" fmla="*/ 470516 w 1306312"/>
              <a:gd name="connsiteY190" fmla="*/ 2210539 h 2334827"/>
              <a:gd name="connsiteX191" fmla="*/ 452761 w 1306312"/>
              <a:gd name="connsiteY191" fmla="*/ 2228295 h 2334827"/>
              <a:gd name="connsiteX192" fmla="*/ 390617 w 1306312"/>
              <a:gd name="connsiteY192" fmla="*/ 2246050 h 2334827"/>
              <a:gd name="connsiteX193" fmla="*/ 230819 w 1306312"/>
              <a:gd name="connsiteY193" fmla="*/ 2228295 h 2334827"/>
              <a:gd name="connsiteX194" fmla="*/ 186431 w 1306312"/>
              <a:gd name="connsiteY194" fmla="*/ 2210539 h 2334827"/>
              <a:gd name="connsiteX195" fmla="*/ 159798 w 1306312"/>
              <a:gd name="connsiteY195" fmla="*/ 2183906 h 2334827"/>
              <a:gd name="connsiteX196" fmla="*/ 133165 w 1306312"/>
              <a:gd name="connsiteY196" fmla="*/ 2166151 h 2334827"/>
              <a:gd name="connsiteX197" fmla="*/ 124287 w 1306312"/>
              <a:gd name="connsiteY197" fmla="*/ 2139518 h 2334827"/>
              <a:gd name="connsiteX198" fmla="*/ 133165 w 1306312"/>
              <a:gd name="connsiteY198" fmla="*/ 1136341 h 2334827"/>
              <a:gd name="connsiteX199" fmla="*/ 142042 w 1306312"/>
              <a:gd name="connsiteY199" fmla="*/ 1074198 h 2334827"/>
              <a:gd name="connsiteX200" fmla="*/ 168675 w 1306312"/>
              <a:gd name="connsiteY200" fmla="*/ 1003176 h 2334827"/>
              <a:gd name="connsiteX201" fmla="*/ 186431 w 1306312"/>
              <a:gd name="connsiteY201" fmla="*/ 985421 h 2334827"/>
              <a:gd name="connsiteX202" fmla="*/ 213064 w 1306312"/>
              <a:gd name="connsiteY202" fmla="*/ 923277 h 2334827"/>
              <a:gd name="connsiteX203" fmla="*/ 266330 w 1306312"/>
              <a:gd name="connsiteY203" fmla="*/ 949910 h 2334827"/>
              <a:gd name="connsiteX204" fmla="*/ 284085 w 1306312"/>
              <a:gd name="connsiteY204" fmla="*/ 976543 h 2334827"/>
              <a:gd name="connsiteX205" fmla="*/ 301840 w 1306312"/>
              <a:gd name="connsiteY205" fmla="*/ 1047565 h 2334827"/>
              <a:gd name="connsiteX206" fmla="*/ 248574 w 1306312"/>
              <a:gd name="connsiteY206" fmla="*/ 1047565 h 2334827"/>
              <a:gd name="connsiteX207" fmla="*/ 221941 w 1306312"/>
              <a:gd name="connsiteY207" fmla="*/ 1056442 h 2334827"/>
              <a:gd name="connsiteX208" fmla="*/ 204186 w 1306312"/>
              <a:gd name="connsiteY208" fmla="*/ 1083075 h 2334827"/>
              <a:gd name="connsiteX209" fmla="*/ 195308 w 1306312"/>
              <a:gd name="connsiteY209" fmla="*/ 1358283 h 2334827"/>
              <a:gd name="connsiteX210" fmla="*/ 177553 w 1306312"/>
              <a:gd name="connsiteY210" fmla="*/ 1438182 h 2334827"/>
              <a:gd name="connsiteX211" fmla="*/ 168675 w 1306312"/>
              <a:gd name="connsiteY211" fmla="*/ 1491448 h 2334827"/>
              <a:gd name="connsiteX212" fmla="*/ 150920 w 1306312"/>
              <a:gd name="connsiteY212" fmla="*/ 1518081 h 2334827"/>
              <a:gd name="connsiteX213" fmla="*/ 106532 w 1306312"/>
              <a:gd name="connsiteY213" fmla="*/ 1526959 h 2334827"/>
              <a:gd name="connsiteX214" fmla="*/ 71021 w 1306312"/>
              <a:gd name="connsiteY214" fmla="*/ 1580225 h 2334827"/>
              <a:gd name="connsiteX215" fmla="*/ 44388 w 1306312"/>
              <a:gd name="connsiteY215" fmla="*/ 1571347 h 2334827"/>
              <a:gd name="connsiteX216" fmla="*/ 26633 w 1306312"/>
              <a:gd name="connsiteY216" fmla="*/ 1544714 h 2334827"/>
              <a:gd name="connsiteX217" fmla="*/ 8877 w 1306312"/>
              <a:gd name="connsiteY217" fmla="*/ 1491448 h 2334827"/>
              <a:gd name="connsiteX218" fmla="*/ 0 w 1306312"/>
              <a:gd name="connsiteY218" fmla="*/ 1402671 h 2334827"/>
              <a:gd name="connsiteX219" fmla="*/ 8877 w 1306312"/>
              <a:gd name="connsiteY219" fmla="*/ 905522 h 2334827"/>
              <a:gd name="connsiteX220" fmla="*/ 26633 w 1306312"/>
              <a:gd name="connsiteY220" fmla="*/ 825623 h 2334827"/>
              <a:gd name="connsiteX221" fmla="*/ 44388 w 1306312"/>
              <a:gd name="connsiteY221" fmla="*/ 701335 h 2334827"/>
              <a:gd name="connsiteX222" fmla="*/ 53266 w 1306312"/>
              <a:gd name="connsiteY222" fmla="*/ 674702 h 2334827"/>
              <a:gd name="connsiteX223" fmla="*/ 71021 w 1306312"/>
              <a:gd name="connsiteY223" fmla="*/ 612559 h 2334827"/>
              <a:gd name="connsiteX224" fmla="*/ 88776 w 1306312"/>
              <a:gd name="connsiteY224" fmla="*/ 594803 h 2334827"/>
              <a:gd name="connsiteX225" fmla="*/ 150920 w 1306312"/>
              <a:gd name="connsiteY225" fmla="*/ 532660 h 2334827"/>
              <a:gd name="connsiteX226" fmla="*/ 168675 w 1306312"/>
              <a:gd name="connsiteY226" fmla="*/ 514904 h 2334827"/>
              <a:gd name="connsiteX227" fmla="*/ 257452 w 1306312"/>
              <a:gd name="connsiteY227" fmla="*/ 541537 h 2334827"/>
              <a:gd name="connsiteX228" fmla="*/ 284085 w 1306312"/>
              <a:gd name="connsiteY228" fmla="*/ 550415 h 2334827"/>
              <a:gd name="connsiteX229" fmla="*/ 372862 w 1306312"/>
              <a:gd name="connsiteY229" fmla="*/ 630314 h 2334827"/>
              <a:gd name="connsiteX230" fmla="*/ 390617 w 1306312"/>
              <a:gd name="connsiteY230" fmla="*/ 665825 h 2334827"/>
              <a:gd name="connsiteX231" fmla="*/ 417250 w 1306312"/>
              <a:gd name="connsiteY231" fmla="*/ 692458 h 2334827"/>
              <a:gd name="connsiteX232" fmla="*/ 470516 w 1306312"/>
              <a:gd name="connsiteY232" fmla="*/ 772357 h 2334827"/>
              <a:gd name="connsiteX233" fmla="*/ 479394 w 1306312"/>
              <a:gd name="connsiteY233" fmla="*/ 798990 h 2334827"/>
              <a:gd name="connsiteX234" fmla="*/ 488271 w 1306312"/>
              <a:gd name="connsiteY234" fmla="*/ 834500 h 2334827"/>
              <a:gd name="connsiteX235" fmla="*/ 497149 w 1306312"/>
              <a:gd name="connsiteY235" fmla="*/ 878889 h 2334827"/>
              <a:gd name="connsiteX236" fmla="*/ 514904 w 1306312"/>
              <a:gd name="connsiteY236" fmla="*/ 923277 h 2334827"/>
              <a:gd name="connsiteX237" fmla="*/ 532660 w 1306312"/>
              <a:gd name="connsiteY237" fmla="*/ 1003176 h 2334827"/>
              <a:gd name="connsiteX238" fmla="*/ 550415 w 1306312"/>
              <a:gd name="connsiteY238" fmla="*/ 1038687 h 2334827"/>
              <a:gd name="connsiteX239" fmla="*/ 568171 w 1306312"/>
              <a:gd name="connsiteY239" fmla="*/ 1091953 h 2334827"/>
              <a:gd name="connsiteX240" fmla="*/ 577048 w 1306312"/>
              <a:gd name="connsiteY240" fmla="*/ 1136341 h 2334827"/>
              <a:gd name="connsiteX241" fmla="*/ 585926 w 1306312"/>
              <a:gd name="connsiteY241" fmla="*/ 1171852 h 2334827"/>
              <a:gd name="connsiteX242" fmla="*/ 559293 w 1306312"/>
              <a:gd name="connsiteY242" fmla="*/ 1411549 h 2334827"/>
              <a:gd name="connsiteX243" fmla="*/ 506027 w 1306312"/>
              <a:gd name="connsiteY243" fmla="*/ 1473693 h 2334827"/>
              <a:gd name="connsiteX244" fmla="*/ 488271 w 1306312"/>
              <a:gd name="connsiteY244" fmla="*/ 1491448 h 2334827"/>
              <a:gd name="connsiteX245" fmla="*/ 417250 w 1306312"/>
              <a:gd name="connsiteY245" fmla="*/ 1482570 h 2334827"/>
              <a:gd name="connsiteX246" fmla="*/ 381739 w 1306312"/>
              <a:gd name="connsiteY246" fmla="*/ 1429304 h 2334827"/>
              <a:gd name="connsiteX247" fmla="*/ 363984 w 1306312"/>
              <a:gd name="connsiteY247" fmla="*/ 1402671 h 2334827"/>
              <a:gd name="connsiteX248" fmla="*/ 355106 w 1306312"/>
              <a:gd name="connsiteY248" fmla="*/ 1367161 h 2334827"/>
              <a:gd name="connsiteX249" fmla="*/ 337351 w 1306312"/>
              <a:gd name="connsiteY249" fmla="*/ 1322772 h 2334827"/>
              <a:gd name="connsiteX250" fmla="*/ 328473 w 1306312"/>
              <a:gd name="connsiteY250" fmla="*/ 1278384 h 2334827"/>
              <a:gd name="connsiteX251" fmla="*/ 310718 w 1306312"/>
              <a:gd name="connsiteY251" fmla="*/ 1216240 h 2334827"/>
              <a:gd name="connsiteX252" fmla="*/ 301840 w 1306312"/>
              <a:gd name="connsiteY252" fmla="*/ 1154097 h 2334827"/>
              <a:gd name="connsiteX253" fmla="*/ 292963 w 1306312"/>
              <a:gd name="connsiteY253" fmla="*/ 1109708 h 2334827"/>
              <a:gd name="connsiteX254" fmla="*/ 319596 w 1306312"/>
              <a:gd name="connsiteY254" fmla="*/ 1083075 h 2334827"/>
              <a:gd name="connsiteX255" fmla="*/ 355106 w 1306312"/>
              <a:gd name="connsiteY255" fmla="*/ 1091953 h 2334827"/>
              <a:gd name="connsiteX256" fmla="*/ 337351 w 1306312"/>
              <a:gd name="connsiteY256" fmla="*/ 887767 h 2334827"/>
              <a:gd name="connsiteX257" fmla="*/ 346229 w 1306312"/>
              <a:gd name="connsiteY257" fmla="*/ 745724 h 2334827"/>
              <a:gd name="connsiteX258" fmla="*/ 363984 w 1306312"/>
              <a:gd name="connsiteY258" fmla="*/ 692458 h 2334827"/>
              <a:gd name="connsiteX259" fmla="*/ 488271 w 1306312"/>
              <a:gd name="connsiteY259" fmla="*/ 674702 h 2334827"/>
              <a:gd name="connsiteX260" fmla="*/ 559293 w 1306312"/>
              <a:gd name="connsiteY260" fmla="*/ 683580 h 2334827"/>
              <a:gd name="connsiteX261" fmla="*/ 585926 w 1306312"/>
              <a:gd name="connsiteY261" fmla="*/ 692458 h 2334827"/>
              <a:gd name="connsiteX262" fmla="*/ 603681 w 1306312"/>
              <a:gd name="connsiteY262" fmla="*/ 719091 h 2334827"/>
              <a:gd name="connsiteX263" fmla="*/ 639192 w 1306312"/>
              <a:gd name="connsiteY263" fmla="*/ 763479 h 2334827"/>
              <a:gd name="connsiteX264" fmla="*/ 656947 w 1306312"/>
              <a:gd name="connsiteY264" fmla="*/ 825623 h 2334827"/>
              <a:gd name="connsiteX265" fmla="*/ 630314 w 1306312"/>
              <a:gd name="connsiteY265" fmla="*/ 967666 h 2334827"/>
              <a:gd name="connsiteX266" fmla="*/ 594804 w 1306312"/>
              <a:gd name="connsiteY266" fmla="*/ 976543 h 2334827"/>
              <a:gd name="connsiteX267" fmla="*/ 568171 w 1306312"/>
              <a:gd name="connsiteY267" fmla="*/ 985421 h 2334827"/>
              <a:gd name="connsiteX268" fmla="*/ 426128 w 1306312"/>
              <a:gd name="connsiteY268" fmla="*/ 976543 h 2334827"/>
              <a:gd name="connsiteX269" fmla="*/ 381739 w 1306312"/>
              <a:gd name="connsiteY269" fmla="*/ 958788 h 2334827"/>
              <a:gd name="connsiteX270" fmla="*/ 310718 w 1306312"/>
              <a:gd name="connsiteY270" fmla="*/ 941033 h 2334827"/>
              <a:gd name="connsiteX271" fmla="*/ 248574 w 1306312"/>
              <a:gd name="connsiteY271" fmla="*/ 905522 h 2334827"/>
              <a:gd name="connsiteX272" fmla="*/ 213064 w 1306312"/>
              <a:gd name="connsiteY272" fmla="*/ 878889 h 2334827"/>
              <a:gd name="connsiteX273" fmla="*/ 239697 w 1306312"/>
              <a:gd name="connsiteY273" fmla="*/ 656947 h 2334827"/>
              <a:gd name="connsiteX274" fmla="*/ 230819 w 1306312"/>
              <a:gd name="connsiteY274" fmla="*/ 630314 h 2334827"/>
              <a:gd name="connsiteX275" fmla="*/ 221941 w 1306312"/>
              <a:gd name="connsiteY275" fmla="*/ 585926 h 2334827"/>
              <a:gd name="connsiteX276" fmla="*/ 213064 w 1306312"/>
              <a:gd name="connsiteY276" fmla="*/ 550415 h 2334827"/>
              <a:gd name="connsiteX277" fmla="*/ 186431 w 1306312"/>
              <a:gd name="connsiteY277" fmla="*/ 443883 h 2334827"/>
              <a:gd name="connsiteX278" fmla="*/ 177553 w 1306312"/>
              <a:gd name="connsiteY278" fmla="*/ 363984 h 2334827"/>
              <a:gd name="connsiteX279" fmla="*/ 177553 w 1306312"/>
              <a:gd name="connsiteY279" fmla="*/ 230819 h 2334827"/>
              <a:gd name="connsiteX280" fmla="*/ 213064 w 1306312"/>
              <a:gd name="connsiteY280" fmla="*/ 221941 h 2334827"/>
              <a:gd name="connsiteX281" fmla="*/ 328473 w 1306312"/>
              <a:gd name="connsiteY281" fmla="*/ 239697 h 2334827"/>
              <a:gd name="connsiteX282" fmla="*/ 355106 w 1306312"/>
              <a:gd name="connsiteY282" fmla="*/ 248574 h 2334827"/>
              <a:gd name="connsiteX283" fmla="*/ 399495 w 1306312"/>
              <a:gd name="connsiteY283" fmla="*/ 284085 h 2334827"/>
              <a:gd name="connsiteX284" fmla="*/ 435005 w 1306312"/>
              <a:gd name="connsiteY284" fmla="*/ 319596 h 2334827"/>
              <a:gd name="connsiteX285" fmla="*/ 470516 w 1306312"/>
              <a:gd name="connsiteY285" fmla="*/ 381739 h 2334827"/>
              <a:gd name="connsiteX286" fmla="*/ 479394 w 1306312"/>
              <a:gd name="connsiteY286" fmla="*/ 408372 h 2334827"/>
              <a:gd name="connsiteX287" fmla="*/ 497149 w 1306312"/>
              <a:gd name="connsiteY287" fmla="*/ 435005 h 2334827"/>
              <a:gd name="connsiteX288" fmla="*/ 514904 w 1306312"/>
              <a:gd name="connsiteY288" fmla="*/ 488271 h 2334827"/>
              <a:gd name="connsiteX289" fmla="*/ 532660 w 1306312"/>
              <a:gd name="connsiteY289" fmla="*/ 577048 h 2334827"/>
              <a:gd name="connsiteX290" fmla="*/ 523782 w 1306312"/>
              <a:gd name="connsiteY290" fmla="*/ 745724 h 2334827"/>
              <a:gd name="connsiteX291" fmla="*/ 514904 w 1306312"/>
              <a:gd name="connsiteY291" fmla="*/ 772357 h 2334827"/>
              <a:gd name="connsiteX292" fmla="*/ 497149 w 1306312"/>
              <a:gd name="connsiteY292" fmla="*/ 798990 h 2334827"/>
              <a:gd name="connsiteX293" fmla="*/ 443883 w 1306312"/>
              <a:gd name="connsiteY293" fmla="*/ 834500 h 2334827"/>
              <a:gd name="connsiteX294" fmla="*/ 417250 w 1306312"/>
              <a:gd name="connsiteY294" fmla="*/ 843378 h 2334827"/>
              <a:gd name="connsiteX295" fmla="*/ 355106 w 1306312"/>
              <a:gd name="connsiteY295" fmla="*/ 798990 h 2334827"/>
              <a:gd name="connsiteX296" fmla="*/ 337351 w 1306312"/>
              <a:gd name="connsiteY296" fmla="*/ 781234 h 2334827"/>
              <a:gd name="connsiteX297" fmla="*/ 346229 w 1306312"/>
              <a:gd name="connsiteY297" fmla="*/ 594803 h 2334827"/>
              <a:gd name="connsiteX298" fmla="*/ 355106 w 1306312"/>
              <a:gd name="connsiteY298" fmla="*/ 568170 h 2334827"/>
              <a:gd name="connsiteX299" fmla="*/ 372862 w 1306312"/>
              <a:gd name="connsiteY299" fmla="*/ 550415 h 2334827"/>
              <a:gd name="connsiteX300" fmla="*/ 488271 w 1306312"/>
              <a:gd name="connsiteY300" fmla="*/ 559293 h 2334827"/>
              <a:gd name="connsiteX301" fmla="*/ 523782 w 1306312"/>
              <a:gd name="connsiteY301" fmla="*/ 577048 h 2334827"/>
              <a:gd name="connsiteX302" fmla="*/ 559293 w 1306312"/>
              <a:gd name="connsiteY302" fmla="*/ 585926 h 2334827"/>
              <a:gd name="connsiteX303" fmla="*/ 612559 w 1306312"/>
              <a:gd name="connsiteY303" fmla="*/ 621436 h 2334827"/>
              <a:gd name="connsiteX304" fmla="*/ 639192 w 1306312"/>
              <a:gd name="connsiteY304" fmla="*/ 656947 h 2334827"/>
              <a:gd name="connsiteX305" fmla="*/ 710213 w 1306312"/>
              <a:gd name="connsiteY305" fmla="*/ 710213 h 2334827"/>
              <a:gd name="connsiteX306" fmla="*/ 772357 w 1306312"/>
              <a:gd name="connsiteY306" fmla="*/ 790112 h 2334827"/>
              <a:gd name="connsiteX307" fmla="*/ 754602 w 1306312"/>
              <a:gd name="connsiteY307" fmla="*/ 1118586 h 2334827"/>
              <a:gd name="connsiteX308" fmla="*/ 745724 w 1306312"/>
              <a:gd name="connsiteY308" fmla="*/ 1438182 h 2334827"/>
              <a:gd name="connsiteX309" fmla="*/ 594804 w 1306312"/>
              <a:gd name="connsiteY309" fmla="*/ 1429304 h 2334827"/>
              <a:gd name="connsiteX310" fmla="*/ 550415 w 1306312"/>
              <a:gd name="connsiteY310" fmla="*/ 1402671 h 2334827"/>
              <a:gd name="connsiteX311" fmla="*/ 514904 w 1306312"/>
              <a:gd name="connsiteY311" fmla="*/ 1349405 h 2334827"/>
              <a:gd name="connsiteX312" fmla="*/ 506027 w 1306312"/>
              <a:gd name="connsiteY312" fmla="*/ 1313895 h 2334827"/>
              <a:gd name="connsiteX313" fmla="*/ 497149 w 1306312"/>
              <a:gd name="connsiteY313" fmla="*/ 1287262 h 2334827"/>
              <a:gd name="connsiteX314" fmla="*/ 479394 w 1306312"/>
              <a:gd name="connsiteY314" fmla="*/ 1180730 h 2334827"/>
              <a:gd name="connsiteX315" fmla="*/ 488271 w 1306312"/>
              <a:gd name="connsiteY315" fmla="*/ 1003176 h 2334827"/>
              <a:gd name="connsiteX316" fmla="*/ 497149 w 1306312"/>
              <a:gd name="connsiteY316" fmla="*/ 976543 h 2334827"/>
              <a:gd name="connsiteX317" fmla="*/ 514904 w 1306312"/>
              <a:gd name="connsiteY317" fmla="*/ 949910 h 2334827"/>
              <a:gd name="connsiteX318" fmla="*/ 594804 w 1306312"/>
              <a:gd name="connsiteY318" fmla="*/ 958788 h 2334827"/>
              <a:gd name="connsiteX319" fmla="*/ 630314 w 1306312"/>
              <a:gd name="connsiteY319" fmla="*/ 985421 h 2334827"/>
              <a:gd name="connsiteX320" fmla="*/ 683580 w 1306312"/>
              <a:gd name="connsiteY320" fmla="*/ 1012054 h 2334827"/>
              <a:gd name="connsiteX321" fmla="*/ 710213 w 1306312"/>
              <a:gd name="connsiteY321" fmla="*/ 1029809 h 2334827"/>
              <a:gd name="connsiteX322" fmla="*/ 825623 w 1306312"/>
              <a:gd name="connsiteY322" fmla="*/ 1091953 h 2334827"/>
              <a:gd name="connsiteX323" fmla="*/ 905522 w 1306312"/>
              <a:gd name="connsiteY323" fmla="*/ 1162974 h 2334827"/>
              <a:gd name="connsiteX324" fmla="*/ 941033 w 1306312"/>
              <a:gd name="connsiteY324" fmla="*/ 1233996 h 2334827"/>
              <a:gd name="connsiteX325" fmla="*/ 967666 w 1306312"/>
              <a:gd name="connsiteY325" fmla="*/ 1322772 h 2334827"/>
              <a:gd name="connsiteX326" fmla="*/ 976543 w 1306312"/>
              <a:gd name="connsiteY326" fmla="*/ 1384916 h 2334827"/>
              <a:gd name="connsiteX327" fmla="*/ 985421 w 1306312"/>
              <a:gd name="connsiteY327" fmla="*/ 1411549 h 2334827"/>
              <a:gd name="connsiteX328" fmla="*/ 994299 w 1306312"/>
              <a:gd name="connsiteY328" fmla="*/ 1464815 h 2334827"/>
              <a:gd name="connsiteX329" fmla="*/ 941033 w 1306312"/>
              <a:gd name="connsiteY329" fmla="*/ 1677879 h 2334827"/>
              <a:gd name="connsiteX330" fmla="*/ 914400 w 1306312"/>
              <a:gd name="connsiteY330" fmla="*/ 1695634 h 2334827"/>
              <a:gd name="connsiteX331" fmla="*/ 861134 w 1306312"/>
              <a:gd name="connsiteY331" fmla="*/ 1713390 h 2334827"/>
              <a:gd name="connsiteX332" fmla="*/ 763479 w 1306312"/>
              <a:gd name="connsiteY332" fmla="*/ 1704512 h 2334827"/>
              <a:gd name="connsiteX333" fmla="*/ 719091 w 1306312"/>
              <a:gd name="connsiteY333" fmla="*/ 1695634 h 2334827"/>
              <a:gd name="connsiteX334" fmla="*/ 630314 w 1306312"/>
              <a:gd name="connsiteY334" fmla="*/ 1686757 h 2334827"/>
              <a:gd name="connsiteX335" fmla="*/ 577048 w 1306312"/>
              <a:gd name="connsiteY335" fmla="*/ 1669001 h 2334827"/>
              <a:gd name="connsiteX336" fmla="*/ 541538 w 1306312"/>
              <a:gd name="connsiteY336" fmla="*/ 1606858 h 2334827"/>
              <a:gd name="connsiteX337" fmla="*/ 523782 w 1306312"/>
              <a:gd name="connsiteY337" fmla="*/ 1580225 h 2334827"/>
              <a:gd name="connsiteX338" fmla="*/ 514904 w 1306312"/>
              <a:gd name="connsiteY338" fmla="*/ 1553592 h 2334827"/>
              <a:gd name="connsiteX339" fmla="*/ 497149 w 1306312"/>
              <a:gd name="connsiteY339" fmla="*/ 1464815 h 2334827"/>
              <a:gd name="connsiteX340" fmla="*/ 506027 w 1306312"/>
              <a:gd name="connsiteY340" fmla="*/ 1305017 h 2334827"/>
              <a:gd name="connsiteX341" fmla="*/ 585926 w 1306312"/>
              <a:gd name="connsiteY341" fmla="*/ 1278384 h 2334827"/>
              <a:gd name="connsiteX342" fmla="*/ 781235 w 1306312"/>
              <a:gd name="connsiteY342" fmla="*/ 1313895 h 2334827"/>
              <a:gd name="connsiteX343" fmla="*/ 807868 w 1306312"/>
              <a:gd name="connsiteY343" fmla="*/ 1322772 h 2334827"/>
              <a:gd name="connsiteX344" fmla="*/ 834501 w 1306312"/>
              <a:gd name="connsiteY344" fmla="*/ 1331650 h 2334827"/>
              <a:gd name="connsiteX345" fmla="*/ 870011 w 1306312"/>
              <a:gd name="connsiteY345" fmla="*/ 1358283 h 2334827"/>
              <a:gd name="connsiteX346" fmla="*/ 896644 w 1306312"/>
              <a:gd name="connsiteY346" fmla="*/ 1376038 h 2334827"/>
              <a:gd name="connsiteX347" fmla="*/ 914400 w 1306312"/>
              <a:gd name="connsiteY347" fmla="*/ 1402671 h 2334827"/>
              <a:gd name="connsiteX348" fmla="*/ 967666 w 1306312"/>
              <a:gd name="connsiteY348" fmla="*/ 1455937 h 2334827"/>
              <a:gd name="connsiteX349" fmla="*/ 985421 w 1306312"/>
              <a:gd name="connsiteY349" fmla="*/ 1482570 h 2334827"/>
              <a:gd name="connsiteX350" fmla="*/ 1038687 w 1306312"/>
              <a:gd name="connsiteY350" fmla="*/ 1553592 h 2334827"/>
              <a:gd name="connsiteX351" fmla="*/ 1083075 w 1306312"/>
              <a:gd name="connsiteY351" fmla="*/ 1633491 h 2334827"/>
              <a:gd name="connsiteX352" fmla="*/ 1100831 w 1306312"/>
              <a:gd name="connsiteY352" fmla="*/ 1660124 h 2334827"/>
              <a:gd name="connsiteX353" fmla="*/ 1109708 w 1306312"/>
              <a:gd name="connsiteY353" fmla="*/ 1695634 h 2334827"/>
              <a:gd name="connsiteX354" fmla="*/ 1127464 w 1306312"/>
              <a:gd name="connsiteY354" fmla="*/ 1713390 h 2334827"/>
              <a:gd name="connsiteX355" fmla="*/ 1136341 w 1306312"/>
              <a:gd name="connsiteY355" fmla="*/ 1740023 h 2334827"/>
              <a:gd name="connsiteX356" fmla="*/ 1145219 w 1306312"/>
              <a:gd name="connsiteY356" fmla="*/ 1802167 h 2334827"/>
              <a:gd name="connsiteX357" fmla="*/ 1136341 w 1306312"/>
              <a:gd name="connsiteY357" fmla="*/ 1846555 h 2334827"/>
              <a:gd name="connsiteX358" fmla="*/ 1136341 w 1306312"/>
              <a:gd name="connsiteY358" fmla="*/ 1970842 h 2334827"/>
              <a:gd name="connsiteX359" fmla="*/ 1118586 w 1306312"/>
              <a:gd name="connsiteY359" fmla="*/ 1988598 h 2334827"/>
              <a:gd name="connsiteX360" fmla="*/ 923277 w 1306312"/>
              <a:gd name="connsiteY360" fmla="*/ 1970842 h 2334827"/>
              <a:gd name="connsiteX361" fmla="*/ 843378 w 1306312"/>
              <a:gd name="connsiteY361" fmla="*/ 1926454 h 2334827"/>
              <a:gd name="connsiteX362" fmla="*/ 790112 w 1306312"/>
              <a:gd name="connsiteY362" fmla="*/ 1873188 h 2334827"/>
              <a:gd name="connsiteX363" fmla="*/ 772357 w 1306312"/>
              <a:gd name="connsiteY363" fmla="*/ 1846555 h 2334827"/>
              <a:gd name="connsiteX364" fmla="*/ 727969 w 1306312"/>
              <a:gd name="connsiteY364" fmla="*/ 1784411 h 2334827"/>
              <a:gd name="connsiteX365" fmla="*/ 710213 w 1306312"/>
              <a:gd name="connsiteY365" fmla="*/ 1740023 h 2334827"/>
              <a:gd name="connsiteX366" fmla="*/ 692458 w 1306312"/>
              <a:gd name="connsiteY366" fmla="*/ 1686757 h 2334827"/>
              <a:gd name="connsiteX367" fmla="*/ 683580 w 1306312"/>
              <a:gd name="connsiteY367" fmla="*/ 1660124 h 2334827"/>
              <a:gd name="connsiteX368" fmla="*/ 665825 w 1306312"/>
              <a:gd name="connsiteY368" fmla="*/ 1589102 h 2334827"/>
              <a:gd name="connsiteX369" fmla="*/ 648070 w 1306312"/>
              <a:gd name="connsiteY369" fmla="*/ 1429304 h 2334827"/>
              <a:gd name="connsiteX370" fmla="*/ 630314 w 1306312"/>
              <a:gd name="connsiteY370" fmla="*/ 1340528 h 2334827"/>
              <a:gd name="connsiteX371" fmla="*/ 648070 w 1306312"/>
              <a:gd name="connsiteY371" fmla="*/ 914400 h 2334827"/>
              <a:gd name="connsiteX372" fmla="*/ 665825 w 1306312"/>
              <a:gd name="connsiteY372" fmla="*/ 816745 h 2334827"/>
              <a:gd name="connsiteX373" fmla="*/ 683580 w 1306312"/>
              <a:gd name="connsiteY373" fmla="*/ 790112 h 2334827"/>
              <a:gd name="connsiteX374" fmla="*/ 710213 w 1306312"/>
              <a:gd name="connsiteY374" fmla="*/ 745724 h 2334827"/>
              <a:gd name="connsiteX375" fmla="*/ 719091 w 1306312"/>
              <a:gd name="connsiteY375" fmla="*/ 701335 h 2334827"/>
              <a:gd name="connsiteX376" fmla="*/ 736846 w 1306312"/>
              <a:gd name="connsiteY376" fmla="*/ 674702 h 2334827"/>
              <a:gd name="connsiteX377" fmla="*/ 807868 w 1306312"/>
              <a:gd name="connsiteY377" fmla="*/ 612559 h 2334827"/>
              <a:gd name="connsiteX378" fmla="*/ 834501 w 1306312"/>
              <a:gd name="connsiteY378" fmla="*/ 621436 h 2334827"/>
              <a:gd name="connsiteX379" fmla="*/ 861134 w 1306312"/>
              <a:gd name="connsiteY379" fmla="*/ 665825 h 2334827"/>
              <a:gd name="connsiteX380" fmla="*/ 878889 w 1306312"/>
              <a:gd name="connsiteY380" fmla="*/ 701335 h 2334827"/>
              <a:gd name="connsiteX381" fmla="*/ 887767 w 1306312"/>
              <a:gd name="connsiteY381" fmla="*/ 807867 h 2334827"/>
              <a:gd name="connsiteX382" fmla="*/ 896644 w 1306312"/>
              <a:gd name="connsiteY382" fmla="*/ 1012054 h 2334827"/>
              <a:gd name="connsiteX383" fmla="*/ 914400 w 1306312"/>
              <a:gd name="connsiteY383" fmla="*/ 1127464 h 2334827"/>
              <a:gd name="connsiteX384" fmla="*/ 905522 w 1306312"/>
              <a:gd name="connsiteY384" fmla="*/ 1322772 h 2334827"/>
              <a:gd name="connsiteX385" fmla="*/ 870011 w 1306312"/>
              <a:gd name="connsiteY385" fmla="*/ 1384916 h 2334827"/>
              <a:gd name="connsiteX386" fmla="*/ 798990 w 1306312"/>
              <a:gd name="connsiteY386" fmla="*/ 1402671 h 2334827"/>
              <a:gd name="connsiteX387" fmla="*/ 763479 w 1306312"/>
              <a:gd name="connsiteY387" fmla="*/ 1393794 h 2334827"/>
              <a:gd name="connsiteX388" fmla="*/ 399495 w 1306312"/>
              <a:gd name="connsiteY388" fmla="*/ 1367161 h 2334827"/>
              <a:gd name="connsiteX389" fmla="*/ 372862 w 1306312"/>
              <a:gd name="connsiteY389" fmla="*/ 1322772 h 2334827"/>
              <a:gd name="connsiteX390" fmla="*/ 363984 w 1306312"/>
              <a:gd name="connsiteY390" fmla="*/ 1296139 h 2334827"/>
              <a:gd name="connsiteX391" fmla="*/ 346229 w 1306312"/>
              <a:gd name="connsiteY391" fmla="*/ 1251751 h 2334827"/>
              <a:gd name="connsiteX392" fmla="*/ 328473 w 1306312"/>
              <a:gd name="connsiteY392" fmla="*/ 1145219 h 2334827"/>
              <a:gd name="connsiteX393" fmla="*/ 319596 w 1306312"/>
              <a:gd name="connsiteY393" fmla="*/ 1083075 h 2334827"/>
              <a:gd name="connsiteX394" fmla="*/ 337351 w 1306312"/>
              <a:gd name="connsiteY394" fmla="*/ 1056442 h 2334827"/>
              <a:gd name="connsiteX395" fmla="*/ 363984 w 1306312"/>
              <a:gd name="connsiteY395" fmla="*/ 1003176 h 2334827"/>
              <a:gd name="connsiteX396" fmla="*/ 399495 w 1306312"/>
              <a:gd name="connsiteY396" fmla="*/ 1065320 h 2334827"/>
              <a:gd name="connsiteX397" fmla="*/ 381739 w 1306312"/>
              <a:gd name="connsiteY397" fmla="*/ 1100831 h 2334827"/>
              <a:gd name="connsiteX398" fmla="*/ 372862 w 1306312"/>
              <a:gd name="connsiteY398" fmla="*/ 1455937 h 2334827"/>
              <a:gd name="connsiteX399" fmla="*/ 346229 w 1306312"/>
              <a:gd name="connsiteY399" fmla="*/ 1482570 h 2334827"/>
              <a:gd name="connsiteX400" fmla="*/ 319596 w 1306312"/>
              <a:gd name="connsiteY400" fmla="*/ 1526959 h 2334827"/>
              <a:gd name="connsiteX401" fmla="*/ 284085 w 1306312"/>
              <a:gd name="connsiteY401" fmla="*/ 1624613 h 2334827"/>
              <a:gd name="connsiteX402" fmla="*/ 257452 w 1306312"/>
              <a:gd name="connsiteY402" fmla="*/ 1695634 h 2334827"/>
              <a:gd name="connsiteX403" fmla="*/ 248574 w 1306312"/>
              <a:gd name="connsiteY403" fmla="*/ 1722267 h 2334827"/>
              <a:gd name="connsiteX404" fmla="*/ 204186 w 1306312"/>
              <a:gd name="connsiteY404" fmla="*/ 1757778 h 2334827"/>
              <a:gd name="connsiteX405" fmla="*/ 168675 w 1306312"/>
              <a:gd name="connsiteY405" fmla="*/ 1740023 h 2334827"/>
              <a:gd name="connsiteX406" fmla="*/ 115409 w 1306312"/>
              <a:gd name="connsiteY406" fmla="*/ 1704512 h 2334827"/>
              <a:gd name="connsiteX407" fmla="*/ 79899 w 1306312"/>
              <a:gd name="connsiteY407" fmla="*/ 1651246 h 2334827"/>
              <a:gd name="connsiteX408" fmla="*/ 71021 w 1306312"/>
              <a:gd name="connsiteY408" fmla="*/ 1624613 h 2334827"/>
              <a:gd name="connsiteX409" fmla="*/ 53266 w 1306312"/>
              <a:gd name="connsiteY409" fmla="*/ 1562469 h 2334827"/>
              <a:gd name="connsiteX410" fmla="*/ 62143 w 1306312"/>
              <a:gd name="connsiteY410" fmla="*/ 1313895 h 2334827"/>
              <a:gd name="connsiteX411" fmla="*/ 79899 w 1306312"/>
              <a:gd name="connsiteY411" fmla="*/ 1287262 h 2334827"/>
              <a:gd name="connsiteX412" fmla="*/ 133165 w 1306312"/>
              <a:gd name="connsiteY412" fmla="*/ 1278384 h 233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306312" h="2334827">
                <a:moveTo>
                  <a:pt x="62143" y="0"/>
                </a:moveTo>
                <a:cubicBezTo>
                  <a:pt x="82858" y="8878"/>
                  <a:pt x="103770" y="17307"/>
                  <a:pt x="124287" y="26633"/>
                </a:cubicBezTo>
                <a:cubicBezTo>
                  <a:pt x="136335" y="32109"/>
                  <a:pt x="147407" y="39741"/>
                  <a:pt x="159798" y="44388"/>
                </a:cubicBezTo>
                <a:cubicBezTo>
                  <a:pt x="171222" y="48672"/>
                  <a:pt x="183576" y="49914"/>
                  <a:pt x="195308" y="53266"/>
                </a:cubicBezTo>
                <a:cubicBezTo>
                  <a:pt x="204306" y="55837"/>
                  <a:pt x="213063" y="59184"/>
                  <a:pt x="221941" y="62143"/>
                </a:cubicBezTo>
                <a:cubicBezTo>
                  <a:pt x="230819" y="68062"/>
                  <a:pt x="239031" y="75127"/>
                  <a:pt x="248574" y="79899"/>
                </a:cubicBezTo>
                <a:cubicBezTo>
                  <a:pt x="282000" y="96612"/>
                  <a:pt x="294569" y="98056"/>
                  <a:pt x="328473" y="106532"/>
                </a:cubicBezTo>
                <a:cubicBezTo>
                  <a:pt x="389525" y="147233"/>
                  <a:pt x="361495" y="135294"/>
                  <a:pt x="408372" y="150920"/>
                </a:cubicBezTo>
                <a:cubicBezTo>
                  <a:pt x="420209" y="168675"/>
                  <a:pt x="428794" y="189097"/>
                  <a:pt x="443883" y="204186"/>
                </a:cubicBezTo>
                <a:cubicBezTo>
                  <a:pt x="463518" y="223821"/>
                  <a:pt x="475911" y="232731"/>
                  <a:pt x="488271" y="257452"/>
                </a:cubicBezTo>
                <a:cubicBezTo>
                  <a:pt x="494640" y="270189"/>
                  <a:pt x="503182" y="308217"/>
                  <a:pt x="506027" y="319596"/>
                </a:cubicBezTo>
                <a:cubicBezTo>
                  <a:pt x="508986" y="343270"/>
                  <a:pt x="514904" y="366759"/>
                  <a:pt x="514904" y="390617"/>
                </a:cubicBezTo>
                <a:cubicBezTo>
                  <a:pt x="514904" y="423043"/>
                  <a:pt x="506500" y="464422"/>
                  <a:pt x="497149" y="497149"/>
                </a:cubicBezTo>
                <a:cubicBezTo>
                  <a:pt x="494578" y="506147"/>
                  <a:pt x="492456" y="515412"/>
                  <a:pt x="488271" y="523782"/>
                </a:cubicBezTo>
                <a:cubicBezTo>
                  <a:pt x="483499" y="533325"/>
                  <a:pt x="478847" y="543750"/>
                  <a:pt x="470516" y="550415"/>
                </a:cubicBezTo>
                <a:cubicBezTo>
                  <a:pt x="463209" y="556261"/>
                  <a:pt x="452761" y="556334"/>
                  <a:pt x="443883" y="559293"/>
                </a:cubicBezTo>
                <a:cubicBezTo>
                  <a:pt x="390617" y="556334"/>
                  <a:pt x="337193" y="555473"/>
                  <a:pt x="284085" y="550415"/>
                </a:cubicBezTo>
                <a:cubicBezTo>
                  <a:pt x="274769" y="549528"/>
                  <a:pt x="264069" y="534920"/>
                  <a:pt x="257452" y="541537"/>
                </a:cubicBezTo>
                <a:lnTo>
                  <a:pt x="275207" y="559293"/>
                </a:lnTo>
                <a:cubicBezTo>
                  <a:pt x="284085" y="511945"/>
                  <a:pt x="285926" y="462718"/>
                  <a:pt x="301840" y="417250"/>
                </a:cubicBezTo>
                <a:cubicBezTo>
                  <a:pt x="307370" y="401450"/>
                  <a:pt x="321470" y="387033"/>
                  <a:pt x="337351" y="381739"/>
                </a:cubicBezTo>
                <a:lnTo>
                  <a:pt x="390617" y="363984"/>
                </a:lnTo>
                <a:cubicBezTo>
                  <a:pt x="426128" y="366943"/>
                  <a:pt x="461828" y="368153"/>
                  <a:pt x="497149" y="372862"/>
                </a:cubicBezTo>
                <a:cubicBezTo>
                  <a:pt x="517302" y="375549"/>
                  <a:pt x="542333" y="392226"/>
                  <a:pt x="559293" y="399495"/>
                </a:cubicBezTo>
                <a:cubicBezTo>
                  <a:pt x="567894" y="403181"/>
                  <a:pt x="577048" y="405413"/>
                  <a:pt x="585926" y="408372"/>
                </a:cubicBezTo>
                <a:cubicBezTo>
                  <a:pt x="591844" y="414291"/>
                  <a:pt x="596195" y="422385"/>
                  <a:pt x="603681" y="426128"/>
                </a:cubicBezTo>
                <a:cubicBezTo>
                  <a:pt x="620421" y="434498"/>
                  <a:pt x="656947" y="443883"/>
                  <a:pt x="656947" y="443883"/>
                </a:cubicBezTo>
                <a:cubicBezTo>
                  <a:pt x="708881" y="495816"/>
                  <a:pt x="683926" y="476664"/>
                  <a:pt x="727969" y="506027"/>
                </a:cubicBezTo>
                <a:cubicBezTo>
                  <a:pt x="730928" y="520823"/>
                  <a:pt x="736846" y="535326"/>
                  <a:pt x="736846" y="550415"/>
                </a:cubicBezTo>
                <a:cubicBezTo>
                  <a:pt x="736846" y="653556"/>
                  <a:pt x="735168" y="644225"/>
                  <a:pt x="710213" y="719091"/>
                </a:cubicBezTo>
                <a:cubicBezTo>
                  <a:pt x="710211" y="719096"/>
                  <a:pt x="692461" y="772353"/>
                  <a:pt x="692458" y="772357"/>
                </a:cubicBezTo>
                <a:cubicBezTo>
                  <a:pt x="676446" y="796376"/>
                  <a:pt x="668208" y="806347"/>
                  <a:pt x="656947" y="834500"/>
                </a:cubicBezTo>
                <a:cubicBezTo>
                  <a:pt x="649996" y="851877"/>
                  <a:pt x="652426" y="874533"/>
                  <a:pt x="639192" y="887767"/>
                </a:cubicBezTo>
                <a:cubicBezTo>
                  <a:pt x="630314" y="896645"/>
                  <a:pt x="620267" y="904490"/>
                  <a:pt x="612559" y="914400"/>
                </a:cubicBezTo>
                <a:cubicBezTo>
                  <a:pt x="599458" y="931244"/>
                  <a:pt x="594803" y="955829"/>
                  <a:pt x="577048" y="967666"/>
                </a:cubicBezTo>
                <a:lnTo>
                  <a:pt x="550415" y="985421"/>
                </a:lnTo>
                <a:cubicBezTo>
                  <a:pt x="494190" y="982462"/>
                  <a:pt x="437830" y="981420"/>
                  <a:pt x="381739" y="976543"/>
                </a:cubicBezTo>
                <a:cubicBezTo>
                  <a:pt x="372316" y="975724"/>
                  <a:pt x="330833" y="963604"/>
                  <a:pt x="319596" y="958788"/>
                </a:cubicBezTo>
                <a:cubicBezTo>
                  <a:pt x="307432" y="953575"/>
                  <a:pt x="296249" y="946246"/>
                  <a:pt x="284085" y="941033"/>
                </a:cubicBezTo>
                <a:cubicBezTo>
                  <a:pt x="275484" y="937347"/>
                  <a:pt x="266330" y="935114"/>
                  <a:pt x="257452" y="932155"/>
                </a:cubicBezTo>
                <a:cubicBezTo>
                  <a:pt x="236867" y="870400"/>
                  <a:pt x="224893" y="858198"/>
                  <a:pt x="248574" y="781234"/>
                </a:cubicBezTo>
                <a:cubicBezTo>
                  <a:pt x="251712" y="771036"/>
                  <a:pt x="266329" y="769397"/>
                  <a:pt x="275207" y="763479"/>
                </a:cubicBezTo>
                <a:cubicBezTo>
                  <a:pt x="281126" y="754601"/>
                  <a:pt x="282400" y="738355"/>
                  <a:pt x="292963" y="736846"/>
                </a:cubicBezTo>
                <a:cubicBezTo>
                  <a:pt x="350325" y="728652"/>
                  <a:pt x="385924" y="743274"/>
                  <a:pt x="435005" y="754601"/>
                </a:cubicBezTo>
                <a:lnTo>
                  <a:pt x="514904" y="772357"/>
                </a:lnTo>
                <a:cubicBezTo>
                  <a:pt x="526741" y="778275"/>
                  <a:pt x="538251" y="784899"/>
                  <a:pt x="550415" y="790112"/>
                </a:cubicBezTo>
                <a:cubicBezTo>
                  <a:pt x="559016" y="793798"/>
                  <a:pt x="568678" y="794805"/>
                  <a:pt x="577048" y="798990"/>
                </a:cubicBezTo>
                <a:cubicBezTo>
                  <a:pt x="645887" y="833409"/>
                  <a:pt x="563371" y="803308"/>
                  <a:pt x="630314" y="825623"/>
                </a:cubicBezTo>
                <a:cubicBezTo>
                  <a:pt x="690745" y="886051"/>
                  <a:pt x="598645" y="791634"/>
                  <a:pt x="665825" y="870011"/>
                </a:cubicBezTo>
                <a:cubicBezTo>
                  <a:pt x="676719" y="882721"/>
                  <a:pt x="701336" y="905522"/>
                  <a:pt x="701336" y="905522"/>
                </a:cubicBezTo>
                <a:cubicBezTo>
                  <a:pt x="707254" y="929196"/>
                  <a:pt x="720830" y="952203"/>
                  <a:pt x="719091" y="976543"/>
                </a:cubicBezTo>
                <a:cubicBezTo>
                  <a:pt x="716132" y="1017972"/>
                  <a:pt x="714561" y="1059524"/>
                  <a:pt x="710213" y="1100831"/>
                </a:cubicBezTo>
                <a:cubicBezTo>
                  <a:pt x="708163" y="1120305"/>
                  <a:pt x="697540" y="1160401"/>
                  <a:pt x="692458" y="1180730"/>
                </a:cubicBezTo>
                <a:cubicBezTo>
                  <a:pt x="689499" y="1210322"/>
                  <a:pt x="687510" y="1240027"/>
                  <a:pt x="683580" y="1269506"/>
                </a:cubicBezTo>
                <a:cubicBezTo>
                  <a:pt x="679115" y="1302992"/>
                  <a:pt x="672861" y="1317746"/>
                  <a:pt x="665825" y="1349405"/>
                </a:cubicBezTo>
                <a:cubicBezTo>
                  <a:pt x="638752" y="1471230"/>
                  <a:pt x="671864" y="1337147"/>
                  <a:pt x="648070" y="1420427"/>
                </a:cubicBezTo>
                <a:cubicBezTo>
                  <a:pt x="644718" y="1432159"/>
                  <a:pt x="643998" y="1444723"/>
                  <a:pt x="639192" y="1455937"/>
                </a:cubicBezTo>
                <a:cubicBezTo>
                  <a:pt x="635770" y="1463921"/>
                  <a:pt x="614095" y="1495119"/>
                  <a:pt x="603681" y="1500326"/>
                </a:cubicBezTo>
                <a:cubicBezTo>
                  <a:pt x="586941" y="1508696"/>
                  <a:pt x="550415" y="1518081"/>
                  <a:pt x="550415" y="1518081"/>
                </a:cubicBezTo>
                <a:cubicBezTo>
                  <a:pt x="538578" y="1512163"/>
                  <a:pt x="527068" y="1505539"/>
                  <a:pt x="514904" y="1500326"/>
                </a:cubicBezTo>
                <a:cubicBezTo>
                  <a:pt x="506303" y="1496640"/>
                  <a:pt x="497033" y="1494734"/>
                  <a:pt x="488271" y="1491448"/>
                </a:cubicBezTo>
                <a:cubicBezTo>
                  <a:pt x="473350" y="1485853"/>
                  <a:pt x="458679" y="1479611"/>
                  <a:pt x="443883" y="1473693"/>
                </a:cubicBezTo>
                <a:cubicBezTo>
                  <a:pt x="437965" y="1467774"/>
                  <a:pt x="433305" y="1460243"/>
                  <a:pt x="426128" y="1455937"/>
                </a:cubicBezTo>
                <a:cubicBezTo>
                  <a:pt x="391367" y="1435080"/>
                  <a:pt x="406280" y="1462025"/>
                  <a:pt x="381739" y="1429304"/>
                </a:cubicBezTo>
                <a:cubicBezTo>
                  <a:pt x="368936" y="1412233"/>
                  <a:pt x="346229" y="1376038"/>
                  <a:pt x="346229" y="1376038"/>
                </a:cubicBezTo>
                <a:cubicBezTo>
                  <a:pt x="349188" y="1346446"/>
                  <a:pt x="347893" y="1316114"/>
                  <a:pt x="355106" y="1287262"/>
                </a:cubicBezTo>
                <a:cubicBezTo>
                  <a:pt x="357136" y="1279142"/>
                  <a:pt x="366166" y="1274528"/>
                  <a:pt x="372862" y="1269506"/>
                </a:cubicBezTo>
                <a:cubicBezTo>
                  <a:pt x="421702" y="1232876"/>
                  <a:pt x="411239" y="1238959"/>
                  <a:pt x="452761" y="1225118"/>
                </a:cubicBezTo>
                <a:cubicBezTo>
                  <a:pt x="482353" y="1228077"/>
                  <a:pt x="512144" y="1229474"/>
                  <a:pt x="541538" y="1233996"/>
                </a:cubicBezTo>
                <a:cubicBezTo>
                  <a:pt x="572011" y="1238684"/>
                  <a:pt x="597794" y="1262622"/>
                  <a:pt x="621437" y="1278384"/>
                </a:cubicBezTo>
                <a:cubicBezTo>
                  <a:pt x="641215" y="1291570"/>
                  <a:pt x="651366" y="1295821"/>
                  <a:pt x="665825" y="1313895"/>
                </a:cubicBezTo>
                <a:cubicBezTo>
                  <a:pt x="672490" y="1322227"/>
                  <a:pt x="677378" y="1331846"/>
                  <a:pt x="683580" y="1340528"/>
                </a:cubicBezTo>
                <a:cubicBezTo>
                  <a:pt x="709958" y="1377457"/>
                  <a:pt x="702736" y="1368561"/>
                  <a:pt x="727969" y="1393794"/>
                </a:cubicBezTo>
                <a:lnTo>
                  <a:pt x="745724" y="1447060"/>
                </a:lnTo>
                <a:cubicBezTo>
                  <a:pt x="748683" y="1455938"/>
                  <a:pt x="749411" y="1465907"/>
                  <a:pt x="754602" y="1473693"/>
                </a:cubicBezTo>
                <a:cubicBezTo>
                  <a:pt x="805485" y="1550019"/>
                  <a:pt x="744480" y="1453449"/>
                  <a:pt x="781235" y="1526959"/>
                </a:cubicBezTo>
                <a:cubicBezTo>
                  <a:pt x="786007" y="1536502"/>
                  <a:pt x="794218" y="1544049"/>
                  <a:pt x="798990" y="1553592"/>
                </a:cubicBezTo>
                <a:cubicBezTo>
                  <a:pt x="803175" y="1561962"/>
                  <a:pt x="803683" y="1571855"/>
                  <a:pt x="807868" y="1580225"/>
                </a:cubicBezTo>
                <a:cubicBezTo>
                  <a:pt x="812640" y="1589768"/>
                  <a:pt x="820851" y="1597315"/>
                  <a:pt x="825623" y="1606858"/>
                </a:cubicBezTo>
                <a:cubicBezTo>
                  <a:pt x="862378" y="1680368"/>
                  <a:pt x="801373" y="1583798"/>
                  <a:pt x="852256" y="1660124"/>
                </a:cubicBezTo>
                <a:cubicBezTo>
                  <a:pt x="849297" y="1683798"/>
                  <a:pt x="852239" y="1708994"/>
                  <a:pt x="843378" y="1731145"/>
                </a:cubicBezTo>
                <a:cubicBezTo>
                  <a:pt x="838313" y="1743808"/>
                  <a:pt x="774634" y="1765745"/>
                  <a:pt x="772357" y="1766656"/>
                </a:cubicBezTo>
                <a:cubicBezTo>
                  <a:pt x="745724" y="1763697"/>
                  <a:pt x="718735" y="1763033"/>
                  <a:pt x="692458" y="1757778"/>
                </a:cubicBezTo>
                <a:cubicBezTo>
                  <a:pt x="674106" y="1754108"/>
                  <a:pt x="657248" y="1744947"/>
                  <a:pt x="639192" y="1740023"/>
                </a:cubicBezTo>
                <a:cubicBezTo>
                  <a:pt x="624635" y="1736053"/>
                  <a:pt x="609600" y="1734104"/>
                  <a:pt x="594804" y="1731145"/>
                </a:cubicBezTo>
                <a:cubicBezTo>
                  <a:pt x="534574" y="1690991"/>
                  <a:pt x="556628" y="1710723"/>
                  <a:pt x="523782" y="1677879"/>
                </a:cubicBezTo>
                <a:cubicBezTo>
                  <a:pt x="512499" y="1632749"/>
                  <a:pt x="506778" y="1628025"/>
                  <a:pt x="523782" y="1571347"/>
                </a:cubicBezTo>
                <a:cubicBezTo>
                  <a:pt x="526187" y="1563330"/>
                  <a:pt x="535619" y="1559510"/>
                  <a:pt x="541538" y="1553592"/>
                </a:cubicBezTo>
                <a:cubicBezTo>
                  <a:pt x="612559" y="1556551"/>
                  <a:pt x="683700" y="1557405"/>
                  <a:pt x="754602" y="1562469"/>
                </a:cubicBezTo>
                <a:cubicBezTo>
                  <a:pt x="766772" y="1563338"/>
                  <a:pt x="778148" y="1568954"/>
                  <a:pt x="790112" y="1571347"/>
                </a:cubicBezTo>
                <a:cubicBezTo>
                  <a:pt x="807763" y="1574877"/>
                  <a:pt x="825623" y="1577266"/>
                  <a:pt x="843378" y="1580225"/>
                </a:cubicBezTo>
                <a:cubicBezTo>
                  <a:pt x="878059" y="1614905"/>
                  <a:pt x="841669" y="1583809"/>
                  <a:pt x="887767" y="1606858"/>
                </a:cubicBezTo>
                <a:cubicBezTo>
                  <a:pt x="912488" y="1619218"/>
                  <a:pt x="921398" y="1631611"/>
                  <a:pt x="941033" y="1651246"/>
                </a:cubicBezTo>
                <a:cubicBezTo>
                  <a:pt x="966180" y="1726692"/>
                  <a:pt x="931108" y="1634704"/>
                  <a:pt x="967666" y="1695634"/>
                </a:cubicBezTo>
                <a:cubicBezTo>
                  <a:pt x="972481" y="1703658"/>
                  <a:pt x="971728" y="1714243"/>
                  <a:pt x="976543" y="1722267"/>
                </a:cubicBezTo>
                <a:cubicBezTo>
                  <a:pt x="984238" y="1735093"/>
                  <a:pt x="1023881" y="1762210"/>
                  <a:pt x="1029809" y="1766656"/>
                </a:cubicBezTo>
                <a:cubicBezTo>
                  <a:pt x="1038687" y="1781452"/>
                  <a:pt x="1044241" y="1798843"/>
                  <a:pt x="1056442" y="1811044"/>
                </a:cubicBezTo>
                <a:cubicBezTo>
                  <a:pt x="1068643" y="1823245"/>
                  <a:pt x="1087027" y="1827324"/>
                  <a:pt x="1100831" y="1837677"/>
                </a:cubicBezTo>
                <a:cubicBezTo>
                  <a:pt x="1110875" y="1845210"/>
                  <a:pt x="1117932" y="1856139"/>
                  <a:pt x="1127464" y="1864310"/>
                </a:cubicBezTo>
                <a:cubicBezTo>
                  <a:pt x="1149437" y="1883144"/>
                  <a:pt x="1163958" y="1887734"/>
                  <a:pt x="1180730" y="1908699"/>
                </a:cubicBezTo>
                <a:cubicBezTo>
                  <a:pt x="1204847" y="1938845"/>
                  <a:pt x="1202162" y="1946363"/>
                  <a:pt x="1216240" y="1988598"/>
                </a:cubicBezTo>
                <a:cubicBezTo>
                  <a:pt x="1219199" y="1997476"/>
                  <a:pt x="1219927" y="2007445"/>
                  <a:pt x="1225118" y="2015231"/>
                </a:cubicBezTo>
                <a:cubicBezTo>
                  <a:pt x="1259239" y="2066413"/>
                  <a:pt x="1229698" y="2017040"/>
                  <a:pt x="1251751" y="2068497"/>
                </a:cubicBezTo>
                <a:cubicBezTo>
                  <a:pt x="1265268" y="2100036"/>
                  <a:pt x="1269429" y="2103892"/>
                  <a:pt x="1287262" y="2130640"/>
                </a:cubicBezTo>
                <a:cubicBezTo>
                  <a:pt x="1309712" y="2197994"/>
                  <a:pt x="1315451" y="2204313"/>
                  <a:pt x="1287262" y="2317071"/>
                </a:cubicBezTo>
                <a:cubicBezTo>
                  <a:pt x="1284052" y="2329910"/>
                  <a:pt x="1263588" y="2328908"/>
                  <a:pt x="1251751" y="2334827"/>
                </a:cubicBezTo>
                <a:cubicBezTo>
                  <a:pt x="1222159" y="2331868"/>
                  <a:pt x="1192484" y="2329638"/>
                  <a:pt x="1162974" y="2325949"/>
                </a:cubicBezTo>
                <a:cubicBezTo>
                  <a:pt x="1139312" y="2322991"/>
                  <a:pt x="1106596" y="2318885"/>
                  <a:pt x="1083075" y="2308194"/>
                </a:cubicBezTo>
                <a:cubicBezTo>
                  <a:pt x="1058979" y="2297241"/>
                  <a:pt x="1034077" y="2287365"/>
                  <a:pt x="1012054" y="2272683"/>
                </a:cubicBezTo>
                <a:lnTo>
                  <a:pt x="958788" y="2237172"/>
                </a:lnTo>
                <a:cubicBezTo>
                  <a:pt x="952870" y="2228294"/>
                  <a:pt x="947698" y="2218870"/>
                  <a:pt x="941033" y="2210539"/>
                </a:cubicBezTo>
                <a:cubicBezTo>
                  <a:pt x="926577" y="2192469"/>
                  <a:pt x="916417" y="2188211"/>
                  <a:pt x="896644" y="2175029"/>
                </a:cubicBezTo>
                <a:cubicBezTo>
                  <a:pt x="893685" y="2166151"/>
                  <a:pt x="890338" y="2157394"/>
                  <a:pt x="887767" y="2148396"/>
                </a:cubicBezTo>
                <a:cubicBezTo>
                  <a:pt x="874255" y="2101104"/>
                  <a:pt x="868960" y="2071650"/>
                  <a:pt x="887767" y="2015231"/>
                </a:cubicBezTo>
                <a:cubicBezTo>
                  <a:pt x="890726" y="2006353"/>
                  <a:pt x="905522" y="2009312"/>
                  <a:pt x="914400" y="2006353"/>
                </a:cubicBezTo>
                <a:cubicBezTo>
                  <a:pt x="946313" y="2011672"/>
                  <a:pt x="966489" y="2012189"/>
                  <a:pt x="994299" y="2024108"/>
                </a:cubicBezTo>
                <a:cubicBezTo>
                  <a:pt x="1047948" y="2047101"/>
                  <a:pt x="1011868" y="2034149"/>
                  <a:pt x="1056442" y="2059619"/>
                </a:cubicBezTo>
                <a:cubicBezTo>
                  <a:pt x="1067932" y="2066185"/>
                  <a:pt x="1080116" y="2071456"/>
                  <a:pt x="1091953" y="2077374"/>
                </a:cubicBezTo>
                <a:cubicBezTo>
                  <a:pt x="1097871" y="2083293"/>
                  <a:pt x="1108066" y="2086923"/>
                  <a:pt x="1109708" y="2095130"/>
                </a:cubicBezTo>
                <a:cubicBezTo>
                  <a:pt x="1111543" y="2104306"/>
                  <a:pt x="1103101" y="2112685"/>
                  <a:pt x="1100831" y="2121763"/>
                </a:cubicBezTo>
                <a:cubicBezTo>
                  <a:pt x="1097171" y="2136402"/>
                  <a:pt x="1094912" y="2151355"/>
                  <a:pt x="1091953" y="2166151"/>
                </a:cubicBezTo>
                <a:cubicBezTo>
                  <a:pt x="1044605" y="2163192"/>
                  <a:pt x="997155" y="2161568"/>
                  <a:pt x="949910" y="2157273"/>
                </a:cubicBezTo>
                <a:cubicBezTo>
                  <a:pt x="931984" y="2155643"/>
                  <a:pt x="914295" y="2151926"/>
                  <a:pt x="896644" y="2148396"/>
                </a:cubicBezTo>
                <a:cubicBezTo>
                  <a:pt x="848173" y="2138702"/>
                  <a:pt x="871023" y="2138394"/>
                  <a:pt x="816745" y="2130640"/>
                </a:cubicBezTo>
                <a:cubicBezTo>
                  <a:pt x="790217" y="2126850"/>
                  <a:pt x="763479" y="2124722"/>
                  <a:pt x="736846" y="2121763"/>
                </a:cubicBezTo>
                <a:cubicBezTo>
                  <a:pt x="689504" y="2105982"/>
                  <a:pt x="656433" y="2097747"/>
                  <a:pt x="612559" y="2068497"/>
                </a:cubicBezTo>
                <a:cubicBezTo>
                  <a:pt x="603681" y="2062578"/>
                  <a:pt x="594123" y="2057572"/>
                  <a:pt x="585926" y="2050741"/>
                </a:cubicBezTo>
                <a:cubicBezTo>
                  <a:pt x="576281" y="2042703"/>
                  <a:pt x="568171" y="2032986"/>
                  <a:pt x="559293" y="2024108"/>
                </a:cubicBezTo>
                <a:cubicBezTo>
                  <a:pt x="556334" y="2015230"/>
                  <a:pt x="552986" y="2006473"/>
                  <a:pt x="550415" y="1997475"/>
                </a:cubicBezTo>
                <a:cubicBezTo>
                  <a:pt x="528121" y="1919444"/>
                  <a:pt x="553947" y="1999189"/>
                  <a:pt x="532660" y="1935332"/>
                </a:cubicBezTo>
                <a:cubicBezTo>
                  <a:pt x="529701" y="1908699"/>
                  <a:pt x="527324" y="1881995"/>
                  <a:pt x="523782" y="1855433"/>
                </a:cubicBezTo>
                <a:cubicBezTo>
                  <a:pt x="521403" y="1837591"/>
                  <a:pt x="514904" y="1820167"/>
                  <a:pt x="514904" y="1802167"/>
                </a:cubicBezTo>
                <a:cubicBezTo>
                  <a:pt x="514904" y="1679168"/>
                  <a:pt x="510646" y="1699530"/>
                  <a:pt x="532660" y="1633491"/>
                </a:cubicBezTo>
                <a:cubicBezTo>
                  <a:pt x="556334" y="1636450"/>
                  <a:pt x="581213" y="1634344"/>
                  <a:pt x="603681" y="1642368"/>
                </a:cubicBezTo>
                <a:cubicBezTo>
                  <a:pt x="659622" y="1662347"/>
                  <a:pt x="643540" y="1670704"/>
                  <a:pt x="674703" y="1695634"/>
                </a:cubicBezTo>
                <a:cubicBezTo>
                  <a:pt x="683035" y="1702299"/>
                  <a:pt x="693791" y="1705845"/>
                  <a:pt x="701336" y="1713390"/>
                </a:cubicBezTo>
                <a:cubicBezTo>
                  <a:pt x="711798" y="1723852"/>
                  <a:pt x="719091" y="1737063"/>
                  <a:pt x="727969" y="1748900"/>
                </a:cubicBezTo>
                <a:cubicBezTo>
                  <a:pt x="748328" y="1809982"/>
                  <a:pt x="725645" y="1736125"/>
                  <a:pt x="745724" y="1846555"/>
                </a:cubicBezTo>
                <a:cubicBezTo>
                  <a:pt x="747398" y="1855762"/>
                  <a:pt x="751643" y="1864310"/>
                  <a:pt x="754602" y="1873188"/>
                </a:cubicBezTo>
                <a:cubicBezTo>
                  <a:pt x="751643" y="1911658"/>
                  <a:pt x="755543" y="1951285"/>
                  <a:pt x="745724" y="1988598"/>
                </a:cubicBezTo>
                <a:cubicBezTo>
                  <a:pt x="740293" y="2009235"/>
                  <a:pt x="722050" y="2024109"/>
                  <a:pt x="710213" y="2041864"/>
                </a:cubicBezTo>
                <a:cubicBezTo>
                  <a:pt x="687267" y="2076283"/>
                  <a:pt x="702581" y="2065123"/>
                  <a:pt x="665825" y="2077374"/>
                </a:cubicBezTo>
                <a:cubicBezTo>
                  <a:pt x="623569" y="2105546"/>
                  <a:pt x="655799" y="2088372"/>
                  <a:pt x="603681" y="2104007"/>
                </a:cubicBezTo>
                <a:cubicBezTo>
                  <a:pt x="585754" y="2109385"/>
                  <a:pt x="550415" y="2121763"/>
                  <a:pt x="550415" y="2121763"/>
                </a:cubicBezTo>
                <a:lnTo>
                  <a:pt x="488271" y="2104007"/>
                </a:lnTo>
                <a:cubicBezTo>
                  <a:pt x="479308" y="2101318"/>
                  <a:pt x="468827" y="2101121"/>
                  <a:pt x="461638" y="2095130"/>
                </a:cubicBezTo>
                <a:cubicBezTo>
                  <a:pt x="450271" y="2085658"/>
                  <a:pt x="443883" y="2071456"/>
                  <a:pt x="435005" y="2059619"/>
                </a:cubicBezTo>
                <a:cubicBezTo>
                  <a:pt x="432046" y="2050741"/>
                  <a:pt x="427963" y="2042162"/>
                  <a:pt x="426128" y="2032986"/>
                </a:cubicBezTo>
                <a:cubicBezTo>
                  <a:pt x="420109" y="2002892"/>
                  <a:pt x="419652" y="1965412"/>
                  <a:pt x="408372" y="1935332"/>
                </a:cubicBezTo>
                <a:cubicBezTo>
                  <a:pt x="403725" y="1922941"/>
                  <a:pt x="396535" y="1911658"/>
                  <a:pt x="390617" y="1899821"/>
                </a:cubicBezTo>
                <a:cubicBezTo>
                  <a:pt x="387658" y="1885025"/>
                  <a:pt x="386075" y="1869886"/>
                  <a:pt x="381739" y="1855433"/>
                </a:cubicBezTo>
                <a:cubicBezTo>
                  <a:pt x="375260" y="1833837"/>
                  <a:pt x="348016" y="1800379"/>
                  <a:pt x="372862" y="1775533"/>
                </a:cubicBezTo>
                <a:cubicBezTo>
                  <a:pt x="381489" y="1766906"/>
                  <a:pt x="396535" y="1769615"/>
                  <a:pt x="408372" y="1766656"/>
                </a:cubicBezTo>
                <a:cubicBezTo>
                  <a:pt x="397585" y="1647992"/>
                  <a:pt x="393995" y="1663544"/>
                  <a:pt x="408372" y="1526959"/>
                </a:cubicBezTo>
                <a:cubicBezTo>
                  <a:pt x="409352" y="1517652"/>
                  <a:pt x="414291" y="1509204"/>
                  <a:pt x="417250" y="1500326"/>
                </a:cubicBezTo>
                <a:cubicBezTo>
                  <a:pt x="448803" y="1521361"/>
                  <a:pt x="481444" y="1541847"/>
                  <a:pt x="506027" y="1571347"/>
                </a:cubicBezTo>
                <a:cubicBezTo>
                  <a:pt x="512857" y="1579544"/>
                  <a:pt x="517864" y="1589102"/>
                  <a:pt x="523782" y="1597980"/>
                </a:cubicBezTo>
                <a:cubicBezTo>
                  <a:pt x="526741" y="1609817"/>
                  <a:pt x="527967" y="1622228"/>
                  <a:pt x="532660" y="1633491"/>
                </a:cubicBezTo>
                <a:cubicBezTo>
                  <a:pt x="542840" y="1657923"/>
                  <a:pt x="565537" y="1678175"/>
                  <a:pt x="568171" y="1704512"/>
                </a:cubicBezTo>
                <a:cubicBezTo>
                  <a:pt x="569233" y="1715129"/>
                  <a:pt x="550416" y="1716349"/>
                  <a:pt x="541538" y="1722267"/>
                </a:cubicBezTo>
                <a:cubicBezTo>
                  <a:pt x="544497" y="1742982"/>
                  <a:pt x="546672" y="1763824"/>
                  <a:pt x="550415" y="1784411"/>
                </a:cubicBezTo>
                <a:cubicBezTo>
                  <a:pt x="552598" y="1796416"/>
                  <a:pt x="557110" y="1807917"/>
                  <a:pt x="559293" y="1819922"/>
                </a:cubicBezTo>
                <a:cubicBezTo>
                  <a:pt x="563036" y="1840509"/>
                  <a:pt x="565212" y="1861351"/>
                  <a:pt x="568171" y="1882066"/>
                </a:cubicBezTo>
                <a:cubicBezTo>
                  <a:pt x="565212" y="1944210"/>
                  <a:pt x="564460" y="2006498"/>
                  <a:pt x="559293" y="2068497"/>
                </a:cubicBezTo>
                <a:cubicBezTo>
                  <a:pt x="558516" y="2077823"/>
                  <a:pt x="558201" y="2089939"/>
                  <a:pt x="550415" y="2095130"/>
                </a:cubicBezTo>
                <a:cubicBezTo>
                  <a:pt x="529378" y="2109155"/>
                  <a:pt x="503068" y="2112885"/>
                  <a:pt x="479394" y="2121763"/>
                </a:cubicBezTo>
                <a:cubicBezTo>
                  <a:pt x="473475" y="2127681"/>
                  <a:pt x="469124" y="2135775"/>
                  <a:pt x="461638" y="2139518"/>
                </a:cubicBezTo>
                <a:cubicBezTo>
                  <a:pt x="453275" y="2143699"/>
                  <a:pt x="386415" y="2156338"/>
                  <a:pt x="381739" y="2157273"/>
                </a:cubicBezTo>
                <a:cubicBezTo>
                  <a:pt x="349188" y="2154314"/>
                  <a:pt x="316484" y="2152716"/>
                  <a:pt x="284085" y="2148396"/>
                </a:cubicBezTo>
                <a:cubicBezTo>
                  <a:pt x="271991" y="2146783"/>
                  <a:pt x="259487" y="2144975"/>
                  <a:pt x="248574" y="2139518"/>
                </a:cubicBezTo>
                <a:cubicBezTo>
                  <a:pt x="242772" y="2136617"/>
                  <a:pt x="170933" y="2088509"/>
                  <a:pt x="159798" y="2077374"/>
                </a:cubicBezTo>
                <a:cubicBezTo>
                  <a:pt x="152253" y="2069829"/>
                  <a:pt x="147961" y="2059619"/>
                  <a:pt x="142042" y="2050741"/>
                </a:cubicBezTo>
                <a:cubicBezTo>
                  <a:pt x="121436" y="1988918"/>
                  <a:pt x="147906" y="2055098"/>
                  <a:pt x="115409" y="2006353"/>
                </a:cubicBezTo>
                <a:cubicBezTo>
                  <a:pt x="108068" y="1995342"/>
                  <a:pt x="103572" y="1982679"/>
                  <a:pt x="97654" y="1970842"/>
                </a:cubicBezTo>
                <a:cubicBezTo>
                  <a:pt x="94695" y="1947168"/>
                  <a:pt x="92698" y="1923354"/>
                  <a:pt x="88776" y="1899821"/>
                </a:cubicBezTo>
                <a:cubicBezTo>
                  <a:pt x="86770" y="1887786"/>
                  <a:pt x="73131" y="1874462"/>
                  <a:pt x="79899" y="1864310"/>
                </a:cubicBezTo>
                <a:cubicBezTo>
                  <a:pt x="85090" y="1856524"/>
                  <a:pt x="97654" y="1870229"/>
                  <a:pt x="106532" y="1873188"/>
                </a:cubicBezTo>
                <a:cubicBezTo>
                  <a:pt x="108315" y="1857142"/>
                  <a:pt x="112753" y="1784690"/>
                  <a:pt x="124287" y="1757778"/>
                </a:cubicBezTo>
                <a:cubicBezTo>
                  <a:pt x="132687" y="1738178"/>
                  <a:pt x="145478" y="1727709"/>
                  <a:pt x="159798" y="1713390"/>
                </a:cubicBezTo>
                <a:cubicBezTo>
                  <a:pt x="168676" y="1716349"/>
                  <a:pt x="177296" y="1720237"/>
                  <a:pt x="186431" y="1722267"/>
                </a:cubicBezTo>
                <a:cubicBezTo>
                  <a:pt x="235766" y="1733230"/>
                  <a:pt x="287452" y="1735487"/>
                  <a:pt x="337351" y="1740023"/>
                </a:cubicBezTo>
                <a:cubicBezTo>
                  <a:pt x="348734" y="1742869"/>
                  <a:pt x="386755" y="1751408"/>
                  <a:pt x="399495" y="1757778"/>
                </a:cubicBezTo>
                <a:cubicBezTo>
                  <a:pt x="414879" y="1765470"/>
                  <a:pt x="432872" y="1779525"/>
                  <a:pt x="443883" y="1793289"/>
                </a:cubicBezTo>
                <a:cubicBezTo>
                  <a:pt x="462369" y="1816397"/>
                  <a:pt x="483915" y="1837842"/>
                  <a:pt x="497149" y="1864310"/>
                </a:cubicBezTo>
                <a:cubicBezTo>
                  <a:pt x="503067" y="1876147"/>
                  <a:pt x="509529" y="1887728"/>
                  <a:pt x="514904" y="1899821"/>
                </a:cubicBezTo>
                <a:cubicBezTo>
                  <a:pt x="542353" y="1961581"/>
                  <a:pt x="523969" y="1923992"/>
                  <a:pt x="541538" y="1970842"/>
                </a:cubicBezTo>
                <a:cubicBezTo>
                  <a:pt x="566610" y="2037700"/>
                  <a:pt x="553295" y="1991241"/>
                  <a:pt x="568171" y="2050741"/>
                </a:cubicBezTo>
                <a:cubicBezTo>
                  <a:pt x="565212" y="2080333"/>
                  <a:pt x="571600" y="2112444"/>
                  <a:pt x="559293" y="2139518"/>
                </a:cubicBezTo>
                <a:cubicBezTo>
                  <a:pt x="554244" y="2150626"/>
                  <a:pt x="533310" y="2140774"/>
                  <a:pt x="523782" y="2148396"/>
                </a:cubicBezTo>
                <a:cubicBezTo>
                  <a:pt x="516475" y="2154242"/>
                  <a:pt x="519089" y="2166659"/>
                  <a:pt x="514904" y="2175029"/>
                </a:cubicBezTo>
                <a:cubicBezTo>
                  <a:pt x="498842" y="2207154"/>
                  <a:pt x="501234" y="2200300"/>
                  <a:pt x="470516" y="2210539"/>
                </a:cubicBezTo>
                <a:cubicBezTo>
                  <a:pt x="464598" y="2216458"/>
                  <a:pt x="459938" y="2223989"/>
                  <a:pt x="452761" y="2228295"/>
                </a:cubicBezTo>
                <a:cubicBezTo>
                  <a:pt x="443667" y="2233751"/>
                  <a:pt x="397245" y="2244393"/>
                  <a:pt x="390617" y="2246050"/>
                </a:cubicBezTo>
                <a:cubicBezTo>
                  <a:pt x="336289" y="2242169"/>
                  <a:pt x="282498" y="2245521"/>
                  <a:pt x="230819" y="2228295"/>
                </a:cubicBezTo>
                <a:cubicBezTo>
                  <a:pt x="215701" y="2223256"/>
                  <a:pt x="201227" y="2216458"/>
                  <a:pt x="186431" y="2210539"/>
                </a:cubicBezTo>
                <a:cubicBezTo>
                  <a:pt x="177553" y="2201661"/>
                  <a:pt x="169443" y="2191943"/>
                  <a:pt x="159798" y="2183906"/>
                </a:cubicBezTo>
                <a:cubicBezTo>
                  <a:pt x="151601" y="2177076"/>
                  <a:pt x="139830" y="2174482"/>
                  <a:pt x="133165" y="2166151"/>
                </a:cubicBezTo>
                <a:cubicBezTo>
                  <a:pt x="127319" y="2158844"/>
                  <a:pt x="127246" y="2148396"/>
                  <a:pt x="124287" y="2139518"/>
                </a:cubicBezTo>
                <a:cubicBezTo>
                  <a:pt x="127246" y="1805126"/>
                  <a:pt x="127592" y="1470700"/>
                  <a:pt x="133165" y="1136341"/>
                </a:cubicBezTo>
                <a:cubicBezTo>
                  <a:pt x="133514" y="1115419"/>
                  <a:pt x="138299" y="1094785"/>
                  <a:pt x="142042" y="1074198"/>
                </a:cubicBezTo>
                <a:cubicBezTo>
                  <a:pt x="146921" y="1047363"/>
                  <a:pt x="153282" y="1026265"/>
                  <a:pt x="168675" y="1003176"/>
                </a:cubicBezTo>
                <a:cubicBezTo>
                  <a:pt x="173318" y="996212"/>
                  <a:pt x="180512" y="991339"/>
                  <a:pt x="186431" y="985421"/>
                </a:cubicBezTo>
                <a:cubicBezTo>
                  <a:pt x="189328" y="973833"/>
                  <a:pt x="196032" y="930089"/>
                  <a:pt x="213064" y="923277"/>
                </a:cubicBezTo>
                <a:cubicBezTo>
                  <a:pt x="224549" y="918683"/>
                  <a:pt x="260722" y="946172"/>
                  <a:pt x="266330" y="949910"/>
                </a:cubicBezTo>
                <a:cubicBezTo>
                  <a:pt x="272248" y="958788"/>
                  <a:pt x="280439" y="966516"/>
                  <a:pt x="284085" y="976543"/>
                </a:cubicBezTo>
                <a:cubicBezTo>
                  <a:pt x="292424" y="999476"/>
                  <a:pt x="301840" y="1047565"/>
                  <a:pt x="301840" y="1047565"/>
                </a:cubicBezTo>
                <a:cubicBezTo>
                  <a:pt x="230819" y="1071237"/>
                  <a:pt x="319595" y="1047565"/>
                  <a:pt x="248574" y="1047565"/>
                </a:cubicBezTo>
                <a:cubicBezTo>
                  <a:pt x="239216" y="1047565"/>
                  <a:pt x="230819" y="1053483"/>
                  <a:pt x="221941" y="1056442"/>
                </a:cubicBezTo>
                <a:cubicBezTo>
                  <a:pt x="216023" y="1065320"/>
                  <a:pt x="205124" y="1072447"/>
                  <a:pt x="204186" y="1083075"/>
                </a:cubicBezTo>
                <a:cubicBezTo>
                  <a:pt x="196119" y="1174504"/>
                  <a:pt x="200262" y="1266633"/>
                  <a:pt x="195308" y="1358283"/>
                </a:cubicBezTo>
                <a:cubicBezTo>
                  <a:pt x="191189" y="1434485"/>
                  <a:pt x="188850" y="1387347"/>
                  <a:pt x="177553" y="1438182"/>
                </a:cubicBezTo>
                <a:cubicBezTo>
                  <a:pt x="173648" y="1455754"/>
                  <a:pt x="174367" y="1474371"/>
                  <a:pt x="168675" y="1491448"/>
                </a:cubicBezTo>
                <a:cubicBezTo>
                  <a:pt x="165301" y="1501570"/>
                  <a:pt x="160184" y="1512787"/>
                  <a:pt x="150920" y="1518081"/>
                </a:cubicBezTo>
                <a:cubicBezTo>
                  <a:pt x="137819" y="1525567"/>
                  <a:pt x="121328" y="1524000"/>
                  <a:pt x="106532" y="1526959"/>
                </a:cubicBezTo>
                <a:cubicBezTo>
                  <a:pt x="104087" y="1531848"/>
                  <a:pt x="86082" y="1577213"/>
                  <a:pt x="71021" y="1580225"/>
                </a:cubicBezTo>
                <a:cubicBezTo>
                  <a:pt x="61845" y="1582060"/>
                  <a:pt x="53266" y="1574306"/>
                  <a:pt x="44388" y="1571347"/>
                </a:cubicBezTo>
                <a:cubicBezTo>
                  <a:pt x="38470" y="1562469"/>
                  <a:pt x="30966" y="1554464"/>
                  <a:pt x="26633" y="1544714"/>
                </a:cubicBezTo>
                <a:cubicBezTo>
                  <a:pt x="19032" y="1527611"/>
                  <a:pt x="8877" y="1491448"/>
                  <a:pt x="8877" y="1491448"/>
                </a:cubicBezTo>
                <a:cubicBezTo>
                  <a:pt x="5918" y="1461856"/>
                  <a:pt x="0" y="1432411"/>
                  <a:pt x="0" y="1402671"/>
                </a:cubicBezTo>
                <a:cubicBezTo>
                  <a:pt x="0" y="1236928"/>
                  <a:pt x="3446" y="1071176"/>
                  <a:pt x="8877" y="905522"/>
                </a:cubicBezTo>
                <a:cubicBezTo>
                  <a:pt x="9485" y="886973"/>
                  <a:pt x="22717" y="845204"/>
                  <a:pt x="26633" y="825623"/>
                </a:cubicBezTo>
                <a:cubicBezTo>
                  <a:pt x="55744" y="680069"/>
                  <a:pt x="11657" y="881349"/>
                  <a:pt x="44388" y="701335"/>
                </a:cubicBezTo>
                <a:cubicBezTo>
                  <a:pt x="46062" y="692128"/>
                  <a:pt x="50695" y="683700"/>
                  <a:pt x="53266" y="674702"/>
                </a:cubicBezTo>
                <a:cubicBezTo>
                  <a:pt x="55378" y="667310"/>
                  <a:pt x="65214" y="622238"/>
                  <a:pt x="71021" y="612559"/>
                </a:cubicBezTo>
                <a:cubicBezTo>
                  <a:pt x="75327" y="605382"/>
                  <a:pt x="83754" y="601499"/>
                  <a:pt x="88776" y="594803"/>
                </a:cubicBezTo>
                <a:cubicBezTo>
                  <a:pt x="136260" y="531490"/>
                  <a:pt x="101068" y="549276"/>
                  <a:pt x="150920" y="532660"/>
                </a:cubicBezTo>
                <a:cubicBezTo>
                  <a:pt x="156838" y="526741"/>
                  <a:pt x="160370" y="515942"/>
                  <a:pt x="168675" y="514904"/>
                </a:cubicBezTo>
                <a:cubicBezTo>
                  <a:pt x="209107" y="509850"/>
                  <a:pt x="224874" y="527575"/>
                  <a:pt x="257452" y="541537"/>
                </a:cubicBezTo>
                <a:cubicBezTo>
                  <a:pt x="266053" y="545223"/>
                  <a:pt x="275207" y="547456"/>
                  <a:pt x="284085" y="550415"/>
                </a:cubicBezTo>
                <a:cubicBezTo>
                  <a:pt x="353774" y="620104"/>
                  <a:pt x="321854" y="596309"/>
                  <a:pt x="372862" y="630314"/>
                </a:cubicBezTo>
                <a:cubicBezTo>
                  <a:pt x="378780" y="642151"/>
                  <a:pt x="382925" y="655056"/>
                  <a:pt x="390617" y="665825"/>
                </a:cubicBezTo>
                <a:cubicBezTo>
                  <a:pt x="397914" y="676041"/>
                  <a:pt x="409079" y="682926"/>
                  <a:pt x="417250" y="692458"/>
                </a:cubicBezTo>
                <a:cubicBezTo>
                  <a:pt x="435095" y="713277"/>
                  <a:pt x="458594" y="748512"/>
                  <a:pt x="470516" y="772357"/>
                </a:cubicBezTo>
                <a:cubicBezTo>
                  <a:pt x="474701" y="780727"/>
                  <a:pt x="476823" y="789992"/>
                  <a:pt x="479394" y="798990"/>
                </a:cubicBezTo>
                <a:cubicBezTo>
                  <a:pt x="482746" y="810721"/>
                  <a:pt x="485624" y="822590"/>
                  <a:pt x="488271" y="834500"/>
                </a:cubicBezTo>
                <a:cubicBezTo>
                  <a:pt x="491544" y="849230"/>
                  <a:pt x="492813" y="864436"/>
                  <a:pt x="497149" y="878889"/>
                </a:cubicBezTo>
                <a:cubicBezTo>
                  <a:pt x="501728" y="894153"/>
                  <a:pt x="510526" y="907954"/>
                  <a:pt x="514904" y="923277"/>
                </a:cubicBezTo>
                <a:cubicBezTo>
                  <a:pt x="522399" y="949510"/>
                  <a:pt x="524636" y="977100"/>
                  <a:pt x="532660" y="1003176"/>
                </a:cubicBezTo>
                <a:cubicBezTo>
                  <a:pt x="536552" y="1015825"/>
                  <a:pt x="545500" y="1026399"/>
                  <a:pt x="550415" y="1038687"/>
                </a:cubicBezTo>
                <a:cubicBezTo>
                  <a:pt x="557366" y="1056064"/>
                  <a:pt x="563247" y="1073897"/>
                  <a:pt x="568171" y="1091953"/>
                </a:cubicBezTo>
                <a:cubicBezTo>
                  <a:pt x="572141" y="1106510"/>
                  <a:pt x="573775" y="1121611"/>
                  <a:pt x="577048" y="1136341"/>
                </a:cubicBezTo>
                <a:cubicBezTo>
                  <a:pt x="579695" y="1148252"/>
                  <a:pt x="582967" y="1160015"/>
                  <a:pt x="585926" y="1171852"/>
                </a:cubicBezTo>
                <a:cubicBezTo>
                  <a:pt x="585729" y="1175989"/>
                  <a:pt x="593842" y="1359724"/>
                  <a:pt x="559293" y="1411549"/>
                </a:cubicBezTo>
                <a:cubicBezTo>
                  <a:pt x="532253" y="1452109"/>
                  <a:pt x="549081" y="1430640"/>
                  <a:pt x="506027" y="1473693"/>
                </a:cubicBezTo>
                <a:lnTo>
                  <a:pt x="488271" y="1491448"/>
                </a:lnTo>
                <a:cubicBezTo>
                  <a:pt x="464597" y="1488489"/>
                  <a:pt x="439671" y="1490723"/>
                  <a:pt x="417250" y="1482570"/>
                </a:cubicBezTo>
                <a:cubicBezTo>
                  <a:pt x="386397" y="1471351"/>
                  <a:pt x="392800" y="1451427"/>
                  <a:pt x="381739" y="1429304"/>
                </a:cubicBezTo>
                <a:cubicBezTo>
                  <a:pt x="376967" y="1419761"/>
                  <a:pt x="369902" y="1411549"/>
                  <a:pt x="363984" y="1402671"/>
                </a:cubicBezTo>
                <a:cubicBezTo>
                  <a:pt x="361025" y="1390834"/>
                  <a:pt x="358964" y="1378736"/>
                  <a:pt x="355106" y="1367161"/>
                </a:cubicBezTo>
                <a:cubicBezTo>
                  <a:pt x="350067" y="1352043"/>
                  <a:pt x="341930" y="1338036"/>
                  <a:pt x="337351" y="1322772"/>
                </a:cubicBezTo>
                <a:cubicBezTo>
                  <a:pt x="333015" y="1308319"/>
                  <a:pt x="332133" y="1293023"/>
                  <a:pt x="328473" y="1278384"/>
                </a:cubicBezTo>
                <a:cubicBezTo>
                  <a:pt x="323248" y="1257484"/>
                  <a:pt x="315232" y="1237305"/>
                  <a:pt x="310718" y="1216240"/>
                </a:cubicBezTo>
                <a:cubicBezTo>
                  <a:pt x="306334" y="1195780"/>
                  <a:pt x="305280" y="1174737"/>
                  <a:pt x="301840" y="1154097"/>
                </a:cubicBezTo>
                <a:cubicBezTo>
                  <a:pt x="299359" y="1139213"/>
                  <a:pt x="295922" y="1124504"/>
                  <a:pt x="292963" y="1109708"/>
                </a:cubicBezTo>
                <a:cubicBezTo>
                  <a:pt x="301841" y="1100830"/>
                  <a:pt x="307524" y="1086524"/>
                  <a:pt x="319596" y="1083075"/>
                </a:cubicBezTo>
                <a:cubicBezTo>
                  <a:pt x="331328" y="1079723"/>
                  <a:pt x="352713" y="1103917"/>
                  <a:pt x="355106" y="1091953"/>
                </a:cubicBezTo>
                <a:cubicBezTo>
                  <a:pt x="362744" y="1053762"/>
                  <a:pt x="345078" y="941855"/>
                  <a:pt x="337351" y="887767"/>
                </a:cubicBezTo>
                <a:cubicBezTo>
                  <a:pt x="340310" y="840419"/>
                  <a:pt x="339819" y="792729"/>
                  <a:pt x="346229" y="745724"/>
                </a:cubicBezTo>
                <a:cubicBezTo>
                  <a:pt x="348758" y="727180"/>
                  <a:pt x="345456" y="695105"/>
                  <a:pt x="363984" y="692458"/>
                </a:cubicBezTo>
                <a:lnTo>
                  <a:pt x="488271" y="674702"/>
                </a:lnTo>
                <a:cubicBezTo>
                  <a:pt x="511945" y="677661"/>
                  <a:pt x="535820" y="679312"/>
                  <a:pt x="559293" y="683580"/>
                </a:cubicBezTo>
                <a:cubicBezTo>
                  <a:pt x="568500" y="685254"/>
                  <a:pt x="578619" y="686612"/>
                  <a:pt x="585926" y="692458"/>
                </a:cubicBezTo>
                <a:cubicBezTo>
                  <a:pt x="594257" y="699123"/>
                  <a:pt x="597016" y="710760"/>
                  <a:pt x="603681" y="719091"/>
                </a:cubicBezTo>
                <a:cubicBezTo>
                  <a:pt x="625704" y="746619"/>
                  <a:pt x="620973" y="727041"/>
                  <a:pt x="639192" y="763479"/>
                </a:cubicBezTo>
                <a:cubicBezTo>
                  <a:pt x="645562" y="776219"/>
                  <a:pt x="654101" y="814240"/>
                  <a:pt x="656947" y="825623"/>
                </a:cubicBezTo>
                <a:cubicBezTo>
                  <a:pt x="656134" y="837007"/>
                  <a:pt x="675694" y="944976"/>
                  <a:pt x="630314" y="967666"/>
                </a:cubicBezTo>
                <a:cubicBezTo>
                  <a:pt x="619401" y="973122"/>
                  <a:pt x="606535" y="973191"/>
                  <a:pt x="594804" y="976543"/>
                </a:cubicBezTo>
                <a:cubicBezTo>
                  <a:pt x="585806" y="979114"/>
                  <a:pt x="577049" y="982462"/>
                  <a:pt x="568171" y="985421"/>
                </a:cubicBezTo>
                <a:cubicBezTo>
                  <a:pt x="520823" y="982462"/>
                  <a:pt x="473091" y="983252"/>
                  <a:pt x="426128" y="976543"/>
                </a:cubicBezTo>
                <a:cubicBezTo>
                  <a:pt x="410352" y="974289"/>
                  <a:pt x="396970" y="963474"/>
                  <a:pt x="381739" y="958788"/>
                </a:cubicBezTo>
                <a:cubicBezTo>
                  <a:pt x="358416" y="951612"/>
                  <a:pt x="334392" y="946951"/>
                  <a:pt x="310718" y="941033"/>
                </a:cubicBezTo>
                <a:cubicBezTo>
                  <a:pt x="272107" y="902420"/>
                  <a:pt x="318989" y="944641"/>
                  <a:pt x="248574" y="905522"/>
                </a:cubicBezTo>
                <a:cubicBezTo>
                  <a:pt x="235640" y="898337"/>
                  <a:pt x="224901" y="887767"/>
                  <a:pt x="213064" y="878889"/>
                </a:cubicBezTo>
                <a:cubicBezTo>
                  <a:pt x="256619" y="791777"/>
                  <a:pt x="239697" y="837582"/>
                  <a:pt x="239697" y="656947"/>
                </a:cubicBezTo>
                <a:cubicBezTo>
                  <a:pt x="239697" y="647589"/>
                  <a:pt x="233089" y="639392"/>
                  <a:pt x="230819" y="630314"/>
                </a:cubicBezTo>
                <a:cubicBezTo>
                  <a:pt x="227159" y="615676"/>
                  <a:pt x="225214" y="600656"/>
                  <a:pt x="221941" y="585926"/>
                </a:cubicBezTo>
                <a:cubicBezTo>
                  <a:pt x="219294" y="574015"/>
                  <a:pt x="215247" y="562419"/>
                  <a:pt x="213064" y="550415"/>
                </a:cubicBezTo>
                <a:cubicBezTo>
                  <a:pt x="196368" y="458585"/>
                  <a:pt x="216195" y="518293"/>
                  <a:pt x="186431" y="443883"/>
                </a:cubicBezTo>
                <a:cubicBezTo>
                  <a:pt x="183472" y="417250"/>
                  <a:pt x="181628" y="390469"/>
                  <a:pt x="177553" y="363984"/>
                </a:cubicBezTo>
                <a:cubicBezTo>
                  <a:pt x="169069" y="308838"/>
                  <a:pt x="145278" y="308277"/>
                  <a:pt x="177553" y="230819"/>
                </a:cubicBezTo>
                <a:cubicBezTo>
                  <a:pt x="182246" y="219556"/>
                  <a:pt x="201227" y="224900"/>
                  <a:pt x="213064" y="221941"/>
                </a:cubicBezTo>
                <a:cubicBezTo>
                  <a:pt x="232890" y="224773"/>
                  <a:pt x="306299" y="234769"/>
                  <a:pt x="328473" y="239697"/>
                </a:cubicBezTo>
                <a:cubicBezTo>
                  <a:pt x="337608" y="241727"/>
                  <a:pt x="346228" y="245615"/>
                  <a:pt x="355106" y="248574"/>
                </a:cubicBezTo>
                <a:cubicBezTo>
                  <a:pt x="415556" y="309024"/>
                  <a:pt x="321093" y="216882"/>
                  <a:pt x="399495" y="284085"/>
                </a:cubicBezTo>
                <a:cubicBezTo>
                  <a:pt x="412205" y="294979"/>
                  <a:pt x="424111" y="306886"/>
                  <a:pt x="435005" y="319596"/>
                </a:cubicBezTo>
                <a:cubicBezTo>
                  <a:pt x="447744" y="334458"/>
                  <a:pt x="463318" y="364943"/>
                  <a:pt x="470516" y="381739"/>
                </a:cubicBezTo>
                <a:cubicBezTo>
                  <a:pt x="474202" y="390340"/>
                  <a:pt x="475209" y="400002"/>
                  <a:pt x="479394" y="408372"/>
                </a:cubicBezTo>
                <a:cubicBezTo>
                  <a:pt x="484166" y="417915"/>
                  <a:pt x="492816" y="425255"/>
                  <a:pt x="497149" y="435005"/>
                </a:cubicBezTo>
                <a:cubicBezTo>
                  <a:pt x="504750" y="452108"/>
                  <a:pt x="511233" y="469919"/>
                  <a:pt x="514904" y="488271"/>
                </a:cubicBezTo>
                <a:lnTo>
                  <a:pt x="532660" y="577048"/>
                </a:lnTo>
                <a:cubicBezTo>
                  <a:pt x="529701" y="633273"/>
                  <a:pt x="528880" y="689652"/>
                  <a:pt x="523782" y="745724"/>
                </a:cubicBezTo>
                <a:cubicBezTo>
                  <a:pt x="522935" y="755043"/>
                  <a:pt x="519089" y="763987"/>
                  <a:pt x="514904" y="772357"/>
                </a:cubicBezTo>
                <a:cubicBezTo>
                  <a:pt x="510132" y="781900"/>
                  <a:pt x="505179" y="791964"/>
                  <a:pt x="497149" y="798990"/>
                </a:cubicBezTo>
                <a:cubicBezTo>
                  <a:pt x="481090" y="813042"/>
                  <a:pt x="464127" y="827752"/>
                  <a:pt x="443883" y="834500"/>
                </a:cubicBezTo>
                <a:lnTo>
                  <a:pt x="417250" y="843378"/>
                </a:lnTo>
                <a:cubicBezTo>
                  <a:pt x="394188" y="828004"/>
                  <a:pt x="377127" y="817342"/>
                  <a:pt x="355106" y="798990"/>
                </a:cubicBezTo>
                <a:cubicBezTo>
                  <a:pt x="348676" y="793632"/>
                  <a:pt x="343269" y="787153"/>
                  <a:pt x="337351" y="781234"/>
                </a:cubicBezTo>
                <a:cubicBezTo>
                  <a:pt x="340310" y="719090"/>
                  <a:pt x="341062" y="656802"/>
                  <a:pt x="346229" y="594803"/>
                </a:cubicBezTo>
                <a:cubicBezTo>
                  <a:pt x="347006" y="585478"/>
                  <a:pt x="350291" y="576194"/>
                  <a:pt x="355106" y="568170"/>
                </a:cubicBezTo>
                <a:cubicBezTo>
                  <a:pt x="359412" y="560993"/>
                  <a:pt x="366943" y="556333"/>
                  <a:pt x="372862" y="550415"/>
                </a:cubicBezTo>
                <a:cubicBezTo>
                  <a:pt x="411332" y="553374"/>
                  <a:pt x="450275" y="552588"/>
                  <a:pt x="488271" y="559293"/>
                </a:cubicBezTo>
                <a:cubicBezTo>
                  <a:pt x="501304" y="561593"/>
                  <a:pt x="511391" y="572401"/>
                  <a:pt x="523782" y="577048"/>
                </a:cubicBezTo>
                <a:cubicBezTo>
                  <a:pt x="535206" y="581332"/>
                  <a:pt x="547456" y="582967"/>
                  <a:pt x="559293" y="585926"/>
                </a:cubicBezTo>
                <a:cubicBezTo>
                  <a:pt x="577048" y="597763"/>
                  <a:pt x="599756" y="604365"/>
                  <a:pt x="612559" y="621436"/>
                </a:cubicBezTo>
                <a:cubicBezTo>
                  <a:pt x="621437" y="633273"/>
                  <a:pt x="628244" y="646994"/>
                  <a:pt x="639192" y="656947"/>
                </a:cubicBezTo>
                <a:cubicBezTo>
                  <a:pt x="661088" y="676853"/>
                  <a:pt x="692045" y="686854"/>
                  <a:pt x="710213" y="710213"/>
                </a:cubicBezTo>
                <a:lnTo>
                  <a:pt x="772357" y="790112"/>
                </a:lnTo>
                <a:cubicBezTo>
                  <a:pt x="766439" y="899603"/>
                  <a:pt x="759104" y="1009027"/>
                  <a:pt x="754602" y="1118586"/>
                </a:cubicBezTo>
                <a:cubicBezTo>
                  <a:pt x="750226" y="1225069"/>
                  <a:pt x="794465" y="1343408"/>
                  <a:pt x="745724" y="1438182"/>
                </a:cubicBezTo>
                <a:cubicBezTo>
                  <a:pt x="722677" y="1482996"/>
                  <a:pt x="645111" y="1432263"/>
                  <a:pt x="594804" y="1429304"/>
                </a:cubicBezTo>
                <a:cubicBezTo>
                  <a:pt x="569313" y="1420808"/>
                  <a:pt x="566664" y="1424336"/>
                  <a:pt x="550415" y="1402671"/>
                </a:cubicBezTo>
                <a:cubicBezTo>
                  <a:pt x="537611" y="1385600"/>
                  <a:pt x="514904" y="1349405"/>
                  <a:pt x="514904" y="1349405"/>
                </a:cubicBezTo>
                <a:cubicBezTo>
                  <a:pt x="511945" y="1337568"/>
                  <a:pt x="509379" y="1325626"/>
                  <a:pt x="506027" y="1313895"/>
                </a:cubicBezTo>
                <a:cubicBezTo>
                  <a:pt x="503456" y="1304897"/>
                  <a:pt x="498984" y="1296438"/>
                  <a:pt x="497149" y="1287262"/>
                </a:cubicBezTo>
                <a:cubicBezTo>
                  <a:pt x="490089" y="1251961"/>
                  <a:pt x="479394" y="1180730"/>
                  <a:pt x="479394" y="1180730"/>
                </a:cubicBezTo>
                <a:cubicBezTo>
                  <a:pt x="482353" y="1121545"/>
                  <a:pt x="483138" y="1062212"/>
                  <a:pt x="488271" y="1003176"/>
                </a:cubicBezTo>
                <a:cubicBezTo>
                  <a:pt x="489082" y="993853"/>
                  <a:pt x="492964" y="984913"/>
                  <a:pt x="497149" y="976543"/>
                </a:cubicBezTo>
                <a:cubicBezTo>
                  <a:pt x="501921" y="967000"/>
                  <a:pt x="508986" y="958788"/>
                  <a:pt x="514904" y="949910"/>
                </a:cubicBezTo>
                <a:cubicBezTo>
                  <a:pt x="541537" y="952869"/>
                  <a:pt x="569192" y="950907"/>
                  <a:pt x="594804" y="958788"/>
                </a:cubicBezTo>
                <a:cubicBezTo>
                  <a:pt x="608946" y="963139"/>
                  <a:pt x="617627" y="977809"/>
                  <a:pt x="630314" y="985421"/>
                </a:cubicBezTo>
                <a:cubicBezTo>
                  <a:pt x="647336" y="995634"/>
                  <a:pt x="666227" y="1002414"/>
                  <a:pt x="683580" y="1012054"/>
                </a:cubicBezTo>
                <a:cubicBezTo>
                  <a:pt x="692907" y="1017236"/>
                  <a:pt x="700886" y="1024627"/>
                  <a:pt x="710213" y="1029809"/>
                </a:cubicBezTo>
                <a:cubicBezTo>
                  <a:pt x="765506" y="1060527"/>
                  <a:pt x="769455" y="1054507"/>
                  <a:pt x="825623" y="1091953"/>
                </a:cubicBezTo>
                <a:cubicBezTo>
                  <a:pt x="860095" y="1114935"/>
                  <a:pt x="876921" y="1134373"/>
                  <a:pt x="905522" y="1162974"/>
                </a:cubicBezTo>
                <a:cubicBezTo>
                  <a:pt x="925924" y="1224181"/>
                  <a:pt x="910043" y="1203006"/>
                  <a:pt x="941033" y="1233996"/>
                </a:cubicBezTo>
                <a:cubicBezTo>
                  <a:pt x="950295" y="1261782"/>
                  <a:pt x="962301" y="1293262"/>
                  <a:pt x="967666" y="1322772"/>
                </a:cubicBezTo>
                <a:cubicBezTo>
                  <a:pt x="971409" y="1343359"/>
                  <a:pt x="972439" y="1364397"/>
                  <a:pt x="976543" y="1384916"/>
                </a:cubicBezTo>
                <a:cubicBezTo>
                  <a:pt x="978378" y="1394092"/>
                  <a:pt x="983391" y="1402414"/>
                  <a:pt x="985421" y="1411549"/>
                </a:cubicBezTo>
                <a:cubicBezTo>
                  <a:pt x="989326" y="1429121"/>
                  <a:pt x="991340" y="1447060"/>
                  <a:pt x="994299" y="1464815"/>
                </a:cubicBezTo>
                <a:cubicBezTo>
                  <a:pt x="990573" y="1498352"/>
                  <a:pt x="999747" y="1638737"/>
                  <a:pt x="941033" y="1677879"/>
                </a:cubicBezTo>
                <a:cubicBezTo>
                  <a:pt x="932155" y="1683797"/>
                  <a:pt x="924150" y="1691301"/>
                  <a:pt x="914400" y="1695634"/>
                </a:cubicBezTo>
                <a:cubicBezTo>
                  <a:pt x="897297" y="1703235"/>
                  <a:pt x="861134" y="1713390"/>
                  <a:pt x="861134" y="1713390"/>
                </a:cubicBezTo>
                <a:cubicBezTo>
                  <a:pt x="828582" y="1710431"/>
                  <a:pt x="795912" y="1708566"/>
                  <a:pt x="763479" y="1704512"/>
                </a:cubicBezTo>
                <a:cubicBezTo>
                  <a:pt x="748506" y="1702640"/>
                  <a:pt x="734048" y="1697628"/>
                  <a:pt x="719091" y="1695634"/>
                </a:cubicBezTo>
                <a:cubicBezTo>
                  <a:pt x="689612" y="1691704"/>
                  <a:pt x="659906" y="1689716"/>
                  <a:pt x="630314" y="1686757"/>
                </a:cubicBezTo>
                <a:cubicBezTo>
                  <a:pt x="612559" y="1680838"/>
                  <a:pt x="587430" y="1684574"/>
                  <a:pt x="577048" y="1669001"/>
                </a:cubicBezTo>
                <a:cubicBezTo>
                  <a:pt x="533783" y="1604103"/>
                  <a:pt x="586600" y="1685715"/>
                  <a:pt x="541538" y="1606858"/>
                </a:cubicBezTo>
                <a:cubicBezTo>
                  <a:pt x="536244" y="1597594"/>
                  <a:pt x="528554" y="1589768"/>
                  <a:pt x="523782" y="1580225"/>
                </a:cubicBezTo>
                <a:cubicBezTo>
                  <a:pt x="519597" y="1571855"/>
                  <a:pt x="517475" y="1562590"/>
                  <a:pt x="514904" y="1553592"/>
                </a:cubicBezTo>
                <a:cubicBezTo>
                  <a:pt x="504312" y="1516518"/>
                  <a:pt x="504123" y="1506659"/>
                  <a:pt x="497149" y="1464815"/>
                </a:cubicBezTo>
                <a:cubicBezTo>
                  <a:pt x="500108" y="1411549"/>
                  <a:pt x="483091" y="1353183"/>
                  <a:pt x="506027" y="1305017"/>
                </a:cubicBezTo>
                <a:cubicBezTo>
                  <a:pt x="518097" y="1279670"/>
                  <a:pt x="585926" y="1278384"/>
                  <a:pt x="585926" y="1278384"/>
                </a:cubicBezTo>
                <a:cubicBezTo>
                  <a:pt x="729331" y="1289416"/>
                  <a:pt x="664729" y="1275061"/>
                  <a:pt x="781235" y="1313895"/>
                </a:cubicBezTo>
                <a:lnTo>
                  <a:pt x="807868" y="1322772"/>
                </a:lnTo>
                <a:lnTo>
                  <a:pt x="834501" y="1331650"/>
                </a:lnTo>
                <a:cubicBezTo>
                  <a:pt x="846338" y="1340528"/>
                  <a:pt x="857971" y="1349683"/>
                  <a:pt x="870011" y="1358283"/>
                </a:cubicBezTo>
                <a:cubicBezTo>
                  <a:pt x="878693" y="1364485"/>
                  <a:pt x="889099" y="1368494"/>
                  <a:pt x="896644" y="1376038"/>
                </a:cubicBezTo>
                <a:cubicBezTo>
                  <a:pt x="904189" y="1383583"/>
                  <a:pt x="907311" y="1394696"/>
                  <a:pt x="914400" y="1402671"/>
                </a:cubicBezTo>
                <a:cubicBezTo>
                  <a:pt x="931082" y="1421438"/>
                  <a:pt x="953738" y="1435044"/>
                  <a:pt x="967666" y="1455937"/>
                </a:cubicBezTo>
                <a:cubicBezTo>
                  <a:pt x="973584" y="1464815"/>
                  <a:pt x="978756" y="1474238"/>
                  <a:pt x="985421" y="1482570"/>
                </a:cubicBezTo>
                <a:cubicBezTo>
                  <a:pt x="1009457" y="1512616"/>
                  <a:pt x="1020989" y="1500500"/>
                  <a:pt x="1038687" y="1553592"/>
                </a:cubicBezTo>
                <a:cubicBezTo>
                  <a:pt x="1054313" y="1600468"/>
                  <a:pt x="1042375" y="1572441"/>
                  <a:pt x="1083075" y="1633491"/>
                </a:cubicBezTo>
                <a:lnTo>
                  <a:pt x="1100831" y="1660124"/>
                </a:lnTo>
                <a:cubicBezTo>
                  <a:pt x="1103790" y="1671961"/>
                  <a:pt x="1104252" y="1684721"/>
                  <a:pt x="1109708" y="1695634"/>
                </a:cubicBezTo>
                <a:cubicBezTo>
                  <a:pt x="1113451" y="1703121"/>
                  <a:pt x="1123158" y="1706213"/>
                  <a:pt x="1127464" y="1713390"/>
                </a:cubicBezTo>
                <a:cubicBezTo>
                  <a:pt x="1132279" y="1721414"/>
                  <a:pt x="1133382" y="1731145"/>
                  <a:pt x="1136341" y="1740023"/>
                </a:cubicBezTo>
                <a:cubicBezTo>
                  <a:pt x="1109687" y="1846645"/>
                  <a:pt x="1133980" y="1712245"/>
                  <a:pt x="1145219" y="1802167"/>
                </a:cubicBezTo>
                <a:cubicBezTo>
                  <a:pt x="1147090" y="1817140"/>
                  <a:pt x="1139300" y="1831759"/>
                  <a:pt x="1136341" y="1846555"/>
                </a:cubicBezTo>
                <a:cubicBezTo>
                  <a:pt x="1153024" y="1896603"/>
                  <a:pt x="1154907" y="1890389"/>
                  <a:pt x="1136341" y="1970842"/>
                </a:cubicBezTo>
                <a:cubicBezTo>
                  <a:pt x="1134459" y="1978998"/>
                  <a:pt x="1124504" y="1982679"/>
                  <a:pt x="1118586" y="1988598"/>
                </a:cubicBezTo>
                <a:cubicBezTo>
                  <a:pt x="1082492" y="1986475"/>
                  <a:pt x="978188" y="1987315"/>
                  <a:pt x="923277" y="1970842"/>
                </a:cubicBezTo>
                <a:cubicBezTo>
                  <a:pt x="887833" y="1960209"/>
                  <a:pt x="870578" y="1950934"/>
                  <a:pt x="843378" y="1926454"/>
                </a:cubicBezTo>
                <a:cubicBezTo>
                  <a:pt x="824714" y="1909656"/>
                  <a:pt x="804040" y="1894081"/>
                  <a:pt x="790112" y="1873188"/>
                </a:cubicBezTo>
                <a:cubicBezTo>
                  <a:pt x="784194" y="1864310"/>
                  <a:pt x="778559" y="1855237"/>
                  <a:pt x="772357" y="1846555"/>
                </a:cubicBezTo>
                <a:cubicBezTo>
                  <a:pt x="765653" y="1837170"/>
                  <a:pt x="734944" y="1798361"/>
                  <a:pt x="727969" y="1784411"/>
                </a:cubicBezTo>
                <a:cubicBezTo>
                  <a:pt x="720842" y="1770158"/>
                  <a:pt x="715659" y="1754999"/>
                  <a:pt x="710213" y="1740023"/>
                </a:cubicBezTo>
                <a:cubicBezTo>
                  <a:pt x="703817" y="1722434"/>
                  <a:pt x="698376" y="1704512"/>
                  <a:pt x="692458" y="1686757"/>
                </a:cubicBezTo>
                <a:cubicBezTo>
                  <a:pt x="689499" y="1677879"/>
                  <a:pt x="685850" y="1669203"/>
                  <a:pt x="683580" y="1660124"/>
                </a:cubicBezTo>
                <a:lnTo>
                  <a:pt x="665825" y="1589102"/>
                </a:lnTo>
                <a:cubicBezTo>
                  <a:pt x="649785" y="1380587"/>
                  <a:pt x="666862" y="1542056"/>
                  <a:pt x="648070" y="1429304"/>
                </a:cubicBezTo>
                <a:cubicBezTo>
                  <a:pt x="634470" y="1347701"/>
                  <a:pt x="647329" y="1391572"/>
                  <a:pt x="630314" y="1340528"/>
                </a:cubicBezTo>
                <a:cubicBezTo>
                  <a:pt x="637515" y="1045292"/>
                  <a:pt x="622405" y="1081228"/>
                  <a:pt x="648070" y="914400"/>
                </a:cubicBezTo>
                <a:cubicBezTo>
                  <a:pt x="648938" y="908756"/>
                  <a:pt x="662209" y="826387"/>
                  <a:pt x="665825" y="816745"/>
                </a:cubicBezTo>
                <a:cubicBezTo>
                  <a:pt x="669571" y="806755"/>
                  <a:pt x="677925" y="799160"/>
                  <a:pt x="683580" y="790112"/>
                </a:cubicBezTo>
                <a:cubicBezTo>
                  <a:pt x="692725" y="775480"/>
                  <a:pt x="701335" y="760520"/>
                  <a:pt x="710213" y="745724"/>
                </a:cubicBezTo>
                <a:cubicBezTo>
                  <a:pt x="713172" y="730928"/>
                  <a:pt x="713793" y="715464"/>
                  <a:pt x="719091" y="701335"/>
                </a:cubicBezTo>
                <a:cubicBezTo>
                  <a:pt x="722837" y="691345"/>
                  <a:pt x="729820" y="682732"/>
                  <a:pt x="736846" y="674702"/>
                </a:cubicBezTo>
                <a:cubicBezTo>
                  <a:pt x="773198" y="633157"/>
                  <a:pt x="771769" y="636624"/>
                  <a:pt x="807868" y="612559"/>
                </a:cubicBezTo>
                <a:cubicBezTo>
                  <a:pt x="816746" y="615518"/>
                  <a:pt x="826477" y="616621"/>
                  <a:pt x="834501" y="621436"/>
                </a:cubicBezTo>
                <a:cubicBezTo>
                  <a:pt x="857212" y="635063"/>
                  <a:pt x="851466" y="643266"/>
                  <a:pt x="861134" y="665825"/>
                </a:cubicBezTo>
                <a:cubicBezTo>
                  <a:pt x="866347" y="677989"/>
                  <a:pt x="872971" y="689498"/>
                  <a:pt x="878889" y="701335"/>
                </a:cubicBezTo>
                <a:cubicBezTo>
                  <a:pt x="881848" y="736846"/>
                  <a:pt x="885734" y="772291"/>
                  <a:pt x="887767" y="807867"/>
                </a:cubicBezTo>
                <a:cubicBezTo>
                  <a:pt x="891654" y="875883"/>
                  <a:pt x="892112" y="944078"/>
                  <a:pt x="896644" y="1012054"/>
                </a:cubicBezTo>
                <a:cubicBezTo>
                  <a:pt x="897913" y="1031093"/>
                  <a:pt x="910817" y="1105967"/>
                  <a:pt x="914400" y="1127464"/>
                </a:cubicBezTo>
                <a:cubicBezTo>
                  <a:pt x="911441" y="1192567"/>
                  <a:pt x="910520" y="1257794"/>
                  <a:pt x="905522" y="1322772"/>
                </a:cubicBezTo>
                <a:cubicBezTo>
                  <a:pt x="903642" y="1347206"/>
                  <a:pt x="894937" y="1373586"/>
                  <a:pt x="870011" y="1384916"/>
                </a:cubicBezTo>
                <a:cubicBezTo>
                  <a:pt x="847796" y="1395014"/>
                  <a:pt x="822664" y="1396753"/>
                  <a:pt x="798990" y="1402671"/>
                </a:cubicBezTo>
                <a:cubicBezTo>
                  <a:pt x="787153" y="1399712"/>
                  <a:pt x="775649" y="1394663"/>
                  <a:pt x="763479" y="1393794"/>
                </a:cubicBezTo>
                <a:lnTo>
                  <a:pt x="399495" y="1367161"/>
                </a:lnTo>
                <a:cubicBezTo>
                  <a:pt x="390617" y="1352365"/>
                  <a:pt x="380579" y="1338206"/>
                  <a:pt x="372862" y="1322772"/>
                </a:cubicBezTo>
                <a:cubicBezTo>
                  <a:pt x="368677" y="1314402"/>
                  <a:pt x="367270" y="1304901"/>
                  <a:pt x="363984" y="1296139"/>
                </a:cubicBezTo>
                <a:cubicBezTo>
                  <a:pt x="358389" y="1281218"/>
                  <a:pt x="352147" y="1266547"/>
                  <a:pt x="346229" y="1251751"/>
                </a:cubicBezTo>
                <a:cubicBezTo>
                  <a:pt x="340310" y="1216240"/>
                  <a:pt x="334088" y="1180779"/>
                  <a:pt x="328473" y="1145219"/>
                </a:cubicBezTo>
                <a:cubicBezTo>
                  <a:pt x="325209" y="1124550"/>
                  <a:pt x="317514" y="1103896"/>
                  <a:pt x="319596" y="1083075"/>
                </a:cubicBezTo>
                <a:cubicBezTo>
                  <a:pt x="320658" y="1072458"/>
                  <a:pt x="332169" y="1065769"/>
                  <a:pt x="337351" y="1056442"/>
                </a:cubicBezTo>
                <a:cubicBezTo>
                  <a:pt x="346991" y="1039089"/>
                  <a:pt x="355106" y="1020931"/>
                  <a:pt x="363984" y="1003176"/>
                </a:cubicBezTo>
                <a:cubicBezTo>
                  <a:pt x="370509" y="1011876"/>
                  <a:pt x="402206" y="1046342"/>
                  <a:pt x="399495" y="1065320"/>
                </a:cubicBezTo>
                <a:cubicBezTo>
                  <a:pt x="397623" y="1078421"/>
                  <a:pt x="387658" y="1088994"/>
                  <a:pt x="381739" y="1100831"/>
                </a:cubicBezTo>
                <a:cubicBezTo>
                  <a:pt x="378780" y="1219200"/>
                  <a:pt x="383829" y="1338040"/>
                  <a:pt x="372862" y="1455937"/>
                </a:cubicBezTo>
                <a:cubicBezTo>
                  <a:pt x="371699" y="1468438"/>
                  <a:pt x="353193" y="1472124"/>
                  <a:pt x="346229" y="1482570"/>
                </a:cubicBezTo>
                <a:cubicBezTo>
                  <a:pt x="300127" y="1551723"/>
                  <a:pt x="374895" y="1471657"/>
                  <a:pt x="319596" y="1526959"/>
                </a:cubicBezTo>
                <a:cubicBezTo>
                  <a:pt x="299252" y="1608331"/>
                  <a:pt x="315376" y="1577676"/>
                  <a:pt x="284085" y="1624613"/>
                </a:cubicBezTo>
                <a:cubicBezTo>
                  <a:pt x="266957" y="1710251"/>
                  <a:pt x="287931" y="1634676"/>
                  <a:pt x="257452" y="1695634"/>
                </a:cubicBezTo>
                <a:cubicBezTo>
                  <a:pt x="253267" y="1704004"/>
                  <a:pt x="253389" y="1714243"/>
                  <a:pt x="248574" y="1722267"/>
                </a:cubicBezTo>
                <a:cubicBezTo>
                  <a:pt x="240139" y="1736325"/>
                  <a:pt x="216285" y="1749712"/>
                  <a:pt x="204186" y="1757778"/>
                </a:cubicBezTo>
                <a:cubicBezTo>
                  <a:pt x="192349" y="1751860"/>
                  <a:pt x="180023" y="1746832"/>
                  <a:pt x="168675" y="1740023"/>
                </a:cubicBezTo>
                <a:cubicBezTo>
                  <a:pt x="150377" y="1729044"/>
                  <a:pt x="115409" y="1704512"/>
                  <a:pt x="115409" y="1704512"/>
                </a:cubicBezTo>
                <a:cubicBezTo>
                  <a:pt x="103572" y="1686757"/>
                  <a:pt x="86647" y="1671490"/>
                  <a:pt x="79899" y="1651246"/>
                </a:cubicBezTo>
                <a:cubicBezTo>
                  <a:pt x="76940" y="1642368"/>
                  <a:pt x="73592" y="1633611"/>
                  <a:pt x="71021" y="1624613"/>
                </a:cubicBezTo>
                <a:cubicBezTo>
                  <a:pt x="48718" y="1546555"/>
                  <a:pt x="74557" y="1626346"/>
                  <a:pt x="53266" y="1562469"/>
                </a:cubicBezTo>
                <a:cubicBezTo>
                  <a:pt x="56225" y="1479611"/>
                  <a:pt x="54157" y="1396420"/>
                  <a:pt x="62143" y="1313895"/>
                </a:cubicBezTo>
                <a:cubicBezTo>
                  <a:pt x="63171" y="1303275"/>
                  <a:pt x="71567" y="1293927"/>
                  <a:pt x="79899" y="1287262"/>
                </a:cubicBezTo>
                <a:cubicBezTo>
                  <a:pt x="94506" y="1275577"/>
                  <a:pt x="116573" y="1278384"/>
                  <a:pt x="133165" y="1278384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0360" y="4498827"/>
            <a:ext cx="2499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Round Corner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507060" y="4262300"/>
            <a:ext cx="697354" cy="54470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14600"/>
            <a:ext cx="6477000" cy="17526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2514600"/>
            <a:ext cx="0" cy="496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00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60362" y="3139405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5466" y="2971800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5629" y="3618949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7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71097" y="3563397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54108" y="3073673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99212" y="2906068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77200" y="2514600"/>
            <a:ext cx="0" cy="391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198" y="4267200"/>
            <a:ext cx="6505468" cy="408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00198" y="2514600"/>
            <a:ext cx="6505468" cy="2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Delay 20"/>
          <p:cNvSpPr/>
          <p:nvPr/>
        </p:nvSpPr>
        <p:spPr>
          <a:xfrm rot="5400000">
            <a:off x="3871006" y="3033743"/>
            <a:ext cx="1190132" cy="307755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15570" y="3071788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73460" y="3073673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15570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72865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5570" y="123690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72865" y="124924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15567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7265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29970" y="1249240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061865" y="1236902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50525" y="1997481"/>
            <a:ext cx="215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Water Level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530066" y="2383960"/>
            <a:ext cx="1225050" cy="7020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551854" y="2380356"/>
            <a:ext cx="3169530" cy="65818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99427" y="5635816"/>
            <a:ext cx="7200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Duct Pressure = Outside air Pressure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(Pressure </a:t>
            </a:r>
            <a:r>
              <a:rPr lang="en-US" sz="3200" dirty="0">
                <a:solidFill>
                  <a:srgbClr val="FFFF00"/>
                </a:solidFill>
              </a:rPr>
              <a:t>Neutral To Atmosphere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In Duct)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8031" y="86463"/>
            <a:ext cx="267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Open to Atmosphere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320377" y="626874"/>
            <a:ext cx="1232823" cy="6977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84852" y="1214146"/>
            <a:ext cx="968390" cy="227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-Shape 51"/>
          <p:cNvSpPr/>
          <p:nvPr/>
        </p:nvSpPr>
        <p:spPr>
          <a:xfrm rot="10800000">
            <a:off x="2915567" y="715398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-Shape 52"/>
          <p:cNvSpPr/>
          <p:nvPr/>
        </p:nvSpPr>
        <p:spPr>
          <a:xfrm rot="5400000">
            <a:off x="2279514" y="701295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87902" y="1330910"/>
            <a:ext cx="310661" cy="148848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39431" y="694522"/>
            <a:ext cx="8686" cy="26346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591622" y="1034350"/>
            <a:ext cx="12980" cy="22874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52913" y="694522"/>
            <a:ext cx="1287214" cy="131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81669" y="1038237"/>
            <a:ext cx="646178" cy="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551854" y="697503"/>
            <a:ext cx="8523" cy="5793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21390" y="1028398"/>
            <a:ext cx="6457" cy="2154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98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14600"/>
            <a:ext cx="6477000" cy="17526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2514600"/>
            <a:ext cx="0" cy="496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00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60362" y="3139405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5466" y="2971800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5629" y="3618949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7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71097" y="3563397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54108" y="3073673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99212" y="2906068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77200" y="2514600"/>
            <a:ext cx="0" cy="391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198" y="4267200"/>
            <a:ext cx="6505468" cy="408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00198" y="2514600"/>
            <a:ext cx="6505468" cy="2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Delay 20"/>
          <p:cNvSpPr/>
          <p:nvPr/>
        </p:nvSpPr>
        <p:spPr>
          <a:xfrm rot="5400000">
            <a:off x="3871006" y="3033743"/>
            <a:ext cx="1190132" cy="307755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39021" y="3528988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73460" y="3073673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15570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72865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5570" y="123690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72865" y="124924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15567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7265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29970" y="1249240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061865" y="1236902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27778" y="1485378"/>
            <a:ext cx="215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Water Level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7471" y="5635816"/>
            <a:ext cx="7443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Supply Duct Pressure ˃ Outside air Pressure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(Positive </a:t>
            </a:r>
            <a:r>
              <a:rPr lang="en-US" sz="3200" dirty="0">
                <a:solidFill>
                  <a:srgbClr val="FFFF00"/>
                </a:solidFill>
              </a:rPr>
              <a:t>Pressure In Duct)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8031" y="86463"/>
            <a:ext cx="267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Open to Atmosphere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320377" y="626874"/>
            <a:ext cx="1232823" cy="6977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84852" y="1214146"/>
            <a:ext cx="968390" cy="227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-Shape 51"/>
          <p:cNvSpPr/>
          <p:nvPr/>
        </p:nvSpPr>
        <p:spPr>
          <a:xfrm rot="10800000">
            <a:off x="2915567" y="715398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-Shape 52"/>
          <p:cNvSpPr/>
          <p:nvPr/>
        </p:nvSpPr>
        <p:spPr>
          <a:xfrm rot="5400000">
            <a:off x="2279514" y="701295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87902" y="1330910"/>
            <a:ext cx="310661" cy="148848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39431" y="694522"/>
            <a:ext cx="8686" cy="26346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591622" y="1034350"/>
            <a:ext cx="12980" cy="22874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52913" y="694522"/>
            <a:ext cx="1287214" cy="131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81669" y="1038237"/>
            <a:ext cx="646178" cy="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551854" y="697503"/>
            <a:ext cx="8523" cy="5793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21390" y="1028398"/>
            <a:ext cx="6457" cy="2154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109232" y="2566365"/>
            <a:ext cx="854582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315406" y="1686344"/>
            <a:ext cx="2803153" cy="18492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225579" y="1663552"/>
            <a:ext cx="873733" cy="9296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27164" y="1320350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95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14600"/>
            <a:ext cx="6477000" cy="17526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2514600"/>
            <a:ext cx="0" cy="496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00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60362" y="3139405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5466" y="2971800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5629" y="3618949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7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71097" y="3563397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54108" y="3073673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99212" y="2906068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77200" y="2514600"/>
            <a:ext cx="0" cy="391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198" y="4267200"/>
            <a:ext cx="6505468" cy="408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00198" y="2514600"/>
            <a:ext cx="6505468" cy="2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Delay 20"/>
          <p:cNvSpPr/>
          <p:nvPr/>
        </p:nvSpPr>
        <p:spPr>
          <a:xfrm rot="5400000">
            <a:off x="3871006" y="3033743"/>
            <a:ext cx="1190132" cy="307755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39021" y="3528988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73460" y="3073673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15570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72865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5570" y="123690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72865" y="124924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15567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7265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29970" y="1249240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061865" y="1236902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27778" y="1485378"/>
            <a:ext cx="215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Water Level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1766" y="5635816"/>
            <a:ext cx="7455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Return Duct Pressure ˂ Outside air Pressure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(Negative Pressure In Duct)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8031" y="86463"/>
            <a:ext cx="267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Open to Atmosphere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320377" y="626874"/>
            <a:ext cx="1232823" cy="6977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84852" y="1214146"/>
            <a:ext cx="968390" cy="227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-Shape 51"/>
          <p:cNvSpPr/>
          <p:nvPr/>
        </p:nvSpPr>
        <p:spPr>
          <a:xfrm rot="10800000">
            <a:off x="2915567" y="715398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-Shape 52"/>
          <p:cNvSpPr/>
          <p:nvPr/>
        </p:nvSpPr>
        <p:spPr>
          <a:xfrm rot="5400000">
            <a:off x="2279514" y="701295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87902" y="1330910"/>
            <a:ext cx="310661" cy="148848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39431" y="694522"/>
            <a:ext cx="8686" cy="26346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591622" y="1034350"/>
            <a:ext cx="12980" cy="22874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52913" y="694522"/>
            <a:ext cx="1287214" cy="131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81669" y="1038237"/>
            <a:ext cx="646178" cy="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551854" y="697503"/>
            <a:ext cx="8523" cy="5793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21390" y="1028398"/>
            <a:ext cx="6457" cy="2154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1"/>
          </p:cNvCxnSpPr>
          <p:nvPr/>
        </p:nvCxnSpPr>
        <p:spPr>
          <a:xfrm flipH="1">
            <a:off x="5320377" y="1777766"/>
            <a:ext cx="807401" cy="12544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27164" y="1320350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975389" y="2637251"/>
            <a:ext cx="826115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36" idx="1"/>
          </p:cNvCxnSpPr>
          <p:nvPr/>
        </p:nvCxnSpPr>
        <p:spPr>
          <a:xfrm flipH="1">
            <a:off x="3350635" y="1777766"/>
            <a:ext cx="2777143" cy="78762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36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14600"/>
            <a:ext cx="6477000" cy="17526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2514600"/>
            <a:ext cx="0" cy="4968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00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60362" y="3139405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5466" y="2971800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5629" y="3618949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7200" y="3728622"/>
            <a:ext cx="0" cy="538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71097" y="3563397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54108" y="3073673"/>
            <a:ext cx="279673" cy="502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99212" y="2906068"/>
            <a:ext cx="134569" cy="167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77200" y="2514600"/>
            <a:ext cx="0" cy="391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198" y="4267200"/>
            <a:ext cx="6505468" cy="408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00198" y="2514600"/>
            <a:ext cx="6505468" cy="2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Delay 20"/>
          <p:cNvSpPr/>
          <p:nvPr/>
        </p:nvSpPr>
        <p:spPr>
          <a:xfrm rot="5400000">
            <a:off x="3871006" y="3033743"/>
            <a:ext cx="1190132" cy="307755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39021" y="3528988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73460" y="3073673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15570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72865" y="2136481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5570" y="123690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72865" y="124924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15567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7265" y="1226448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29970" y="1249240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061865" y="1236902"/>
            <a:ext cx="5142" cy="2736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27778" y="1485378"/>
            <a:ext cx="215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Water Level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5279" y="5635816"/>
            <a:ext cx="7548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Return Duct Pressure ˂ Outside air Pressure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8031" y="86463"/>
            <a:ext cx="267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Open to Atmosphere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320377" y="626874"/>
            <a:ext cx="1232823" cy="6977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84852" y="1214146"/>
            <a:ext cx="968390" cy="227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-Shape 51"/>
          <p:cNvSpPr/>
          <p:nvPr/>
        </p:nvSpPr>
        <p:spPr>
          <a:xfrm rot="10800000">
            <a:off x="2915567" y="715398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-Shape 52"/>
          <p:cNvSpPr/>
          <p:nvPr/>
        </p:nvSpPr>
        <p:spPr>
          <a:xfrm rot="5400000">
            <a:off x="2279514" y="701295"/>
            <a:ext cx="624560" cy="637262"/>
          </a:xfrm>
          <a:prstGeom prst="corner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87902" y="1330910"/>
            <a:ext cx="310661" cy="148848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39431" y="694522"/>
            <a:ext cx="8686" cy="26346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591622" y="1034350"/>
            <a:ext cx="12980" cy="22874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52913" y="694522"/>
            <a:ext cx="1287214" cy="131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81669" y="1038237"/>
            <a:ext cx="646178" cy="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551854" y="697503"/>
            <a:ext cx="8523" cy="5793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21390" y="1028398"/>
            <a:ext cx="6457" cy="2154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1"/>
          </p:cNvCxnSpPr>
          <p:nvPr/>
        </p:nvCxnSpPr>
        <p:spPr>
          <a:xfrm flipH="1">
            <a:off x="5320377" y="1777766"/>
            <a:ext cx="807401" cy="12544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27164" y="1320350"/>
            <a:ext cx="11727" cy="3123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975389" y="2637251"/>
            <a:ext cx="826115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36" idx="1"/>
          </p:cNvCxnSpPr>
          <p:nvPr/>
        </p:nvCxnSpPr>
        <p:spPr>
          <a:xfrm flipH="1">
            <a:off x="3350635" y="1777766"/>
            <a:ext cx="2777143" cy="78762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64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Sloping the Scale Makes a Small Increase or Decrease in Water Pressure Larger  </a:t>
            </a:r>
            <a:endParaRPr lang="en-US" dirty="0"/>
          </a:p>
        </p:txBody>
      </p:sp>
      <p:pic>
        <p:nvPicPr>
          <p:cNvPr id="4" name="tube.wmv">
            <a:hlinkClick r:id="" action="ppaction://media"/>
          </p:cNvPr>
          <p:cNvPicPr/>
          <p:nvPr/>
        </p:nvPicPr>
        <p:blipFill rotWithShape="1">
          <a:blip r:embed="rId4"/>
          <a:srcRect l="27076" t="26283" r="11591" b="5289"/>
          <a:stretch/>
        </p:blipFill>
        <p:spPr>
          <a:xfrm>
            <a:off x="1752600" y="1600200"/>
            <a:ext cx="6096000" cy="52519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43000" y="5105400"/>
            <a:ext cx="2514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5181600"/>
            <a:ext cx="2514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932" y="4063351"/>
            <a:ext cx="2865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Water Column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Height Increase 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429000" y="5334000"/>
            <a:ext cx="0" cy="685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33800" y="5334000"/>
            <a:ext cx="0" cy="685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5659315"/>
            <a:ext cx="4430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Water Column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Length Increase On Scale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3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97"/>
    </mc:Choice>
    <mc:Fallback xmlns="">
      <p:transition spd="slow" advTm="3529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35297" objId="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n\Desktop\IMG_20130528_202829_008.jpg"/>
          <p:cNvPicPr/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0" t="7976" r="18429" b="10826"/>
          <a:stretch/>
        </p:blipFill>
        <p:spPr bwMode="auto">
          <a:xfrm rot="10800000">
            <a:off x="3276600" y="1856875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Note: Most Duct Pressure Measurements Are Now Done Using An electronic Meter For Ease Of Use and Setup 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2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1 Friction Chart Primer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/>
              <a:t>1.1 HVAC </a:t>
            </a:r>
            <a:r>
              <a:rPr lang="en-US" dirty="0" smtClean="0"/>
              <a:t>Airflow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7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4876800"/>
            <a:ext cx="2286000" cy="1371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819400"/>
            <a:ext cx="2286000" cy="2055312"/>
          </a:xfrm>
          <a:prstGeom prst="rect">
            <a:avLst/>
          </a:prstGeom>
          <a:solidFill>
            <a:schemeClr val="tx1"/>
          </a:solidFill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675356"/>
            <a:ext cx="2286000" cy="1143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4874712"/>
            <a:ext cx="381000" cy="13736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76600" y="4874712"/>
            <a:ext cx="381000" cy="13736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72624"/>
            <a:ext cx="381000" cy="13757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198" y="482252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21494" y="482252"/>
            <a:ext cx="1" cy="11701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196" y="462419"/>
            <a:ext cx="1" cy="16962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196" y="2163348"/>
            <a:ext cx="1676404" cy="83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5400000">
            <a:off x="1471284" y="1087677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84960" y="1666484"/>
            <a:ext cx="1981202" cy="177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5400000">
            <a:off x="6387752" y="1184231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1780783"/>
            <a:ext cx="13199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63530" y="587679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943600" y="2264079"/>
            <a:ext cx="1803226" cy="292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42129" y="587679"/>
            <a:ext cx="4697" cy="16910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258832" y="587679"/>
            <a:ext cx="4697" cy="1207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52938" y="1923788"/>
            <a:ext cx="666536" cy="787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906030" y="1925876"/>
            <a:ext cx="733290" cy="8220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498273" y="1923788"/>
            <a:ext cx="4226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851637" y="2716060"/>
            <a:ext cx="363557" cy="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33870" y="2747114"/>
            <a:ext cx="37172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729961" y="2158652"/>
            <a:ext cx="509494" cy="6038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217779" y="2156564"/>
            <a:ext cx="487752" cy="559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Sequential Access Storage 66"/>
          <p:cNvSpPr/>
          <p:nvPr/>
        </p:nvSpPr>
        <p:spPr>
          <a:xfrm rot="16200000">
            <a:off x="4275070" y="5088078"/>
            <a:ext cx="1143000" cy="1146327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29960" y="4872624"/>
            <a:ext cx="703913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67" idx="2"/>
          </p:cNvCxnSpPr>
          <p:nvPr/>
        </p:nvCxnSpPr>
        <p:spPr>
          <a:xfrm>
            <a:off x="5412189" y="4871580"/>
            <a:ext cx="7545" cy="78966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8" idx="1"/>
          </p:cNvCxnSpPr>
          <p:nvPr/>
        </p:nvCxnSpPr>
        <p:spPr>
          <a:xfrm>
            <a:off x="4729960" y="4865316"/>
            <a:ext cx="0" cy="2359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Connector 75"/>
          <p:cNvSpPr/>
          <p:nvPr/>
        </p:nvSpPr>
        <p:spPr>
          <a:xfrm>
            <a:off x="4621509" y="5432641"/>
            <a:ext cx="457200" cy="457200"/>
          </a:xfrm>
          <a:prstGeom prst="flowChartConnecto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653807">
            <a:off x="5716171" y="1922029"/>
            <a:ext cx="483296" cy="6189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943600" y="2293306"/>
            <a:ext cx="329325" cy="328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65244" y="1698322"/>
            <a:ext cx="704047" cy="396291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16796" y="1665959"/>
            <a:ext cx="1982766" cy="318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281067" y="1693876"/>
            <a:ext cx="11820" cy="45505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Sequential Access Storage 42"/>
          <p:cNvSpPr/>
          <p:nvPr/>
        </p:nvSpPr>
        <p:spPr>
          <a:xfrm>
            <a:off x="2551104" y="5562600"/>
            <a:ext cx="703235" cy="685898"/>
          </a:xfrm>
          <a:prstGeom prst="flowChartMagneticTap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65243" y="4422341"/>
            <a:ext cx="682599" cy="14675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</p:cNvCxnSpPr>
          <p:nvPr/>
        </p:nvCxnSpPr>
        <p:spPr>
          <a:xfrm flipH="1" flipV="1">
            <a:off x="2517354" y="2185269"/>
            <a:ext cx="33750" cy="37202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92106" y="5493616"/>
            <a:ext cx="265482" cy="72459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838196" y="2167524"/>
            <a:ext cx="1692429" cy="177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39531" y="186617"/>
            <a:ext cx="4664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Typical AC Air Handler Unit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4876800"/>
            <a:ext cx="2286000" cy="1371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819400"/>
            <a:ext cx="2286000" cy="2055312"/>
          </a:xfrm>
          <a:prstGeom prst="rect">
            <a:avLst/>
          </a:prstGeom>
          <a:solidFill>
            <a:schemeClr val="tx1"/>
          </a:solidFill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675356"/>
            <a:ext cx="2286000" cy="1143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4874712"/>
            <a:ext cx="381000" cy="13736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76600" y="4874712"/>
            <a:ext cx="381000" cy="13736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72624"/>
            <a:ext cx="381000" cy="13757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198" y="482252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21494" y="482252"/>
            <a:ext cx="1" cy="11701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196" y="462419"/>
            <a:ext cx="1" cy="16962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196" y="2163348"/>
            <a:ext cx="1676404" cy="83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5400000">
            <a:off x="1471284" y="1087677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84960" y="1666484"/>
            <a:ext cx="1981202" cy="177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5400000">
            <a:off x="6387752" y="1184231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1780783"/>
            <a:ext cx="13199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63530" y="587679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943600" y="2264079"/>
            <a:ext cx="1803226" cy="292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42129" y="587679"/>
            <a:ext cx="4697" cy="16910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258832" y="587679"/>
            <a:ext cx="4697" cy="1207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52938" y="1923788"/>
            <a:ext cx="666536" cy="787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906030" y="1925876"/>
            <a:ext cx="733290" cy="8220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498273" y="1923788"/>
            <a:ext cx="4226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851637" y="2716060"/>
            <a:ext cx="363557" cy="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33870" y="2747114"/>
            <a:ext cx="37172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729961" y="2158652"/>
            <a:ext cx="509494" cy="6038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217779" y="2156564"/>
            <a:ext cx="487752" cy="559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Sequential Access Storage 66"/>
          <p:cNvSpPr/>
          <p:nvPr/>
        </p:nvSpPr>
        <p:spPr>
          <a:xfrm rot="16200000">
            <a:off x="4275070" y="5088078"/>
            <a:ext cx="1143000" cy="1146327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29960" y="4872624"/>
            <a:ext cx="703913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67" idx="2"/>
          </p:cNvCxnSpPr>
          <p:nvPr/>
        </p:nvCxnSpPr>
        <p:spPr>
          <a:xfrm>
            <a:off x="5412189" y="4871580"/>
            <a:ext cx="7545" cy="78966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8" idx="1"/>
          </p:cNvCxnSpPr>
          <p:nvPr/>
        </p:nvCxnSpPr>
        <p:spPr>
          <a:xfrm>
            <a:off x="4729960" y="4865316"/>
            <a:ext cx="0" cy="2359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Connector 75"/>
          <p:cNvSpPr/>
          <p:nvPr/>
        </p:nvSpPr>
        <p:spPr>
          <a:xfrm>
            <a:off x="4621509" y="5432641"/>
            <a:ext cx="457200" cy="457200"/>
          </a:xfrm>
          <a:prstGeom prst="flowChartConnecto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653807">
            <a:off x="5716171" y="1922029"/>
            <a:ext cx="483296" cy="6189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943600" y="2293306"/>
            <a:ext cx="329325" cy="328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65244" y="1698322"/>
            <a:ext cx="704047" cy="396291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16796" y="1665959"/>
            <a:ext cx="1982766" cy="318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281067" y="1693876"/>
            <a:ext cx="11820" cy="45505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Sequential Access Storage 42"/>
          <p:cNvSpPr/>
          <p:nvPr/>
        </p:nvSpPr>
        <p:spPr>
          <a:xfrm>
            <a:off x="2551104" y="5562600"/>
            <a:ext cx="703235" cy="685898"/>
          </a:xfrm>
          <a:prstGeom prst="flowChartMagneticTap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65243" y="4422341"/>
            <a:ext cx="682599" cy="14675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</p:cNvCxnSpPr>
          <p:nvPr/>
        </p:nvCxnSpPr>
        <p:spPr>
          <a:xfrm flipH="1" flipV="1">
            <a:off x="2517354" y="2185269"/>
            <a:ext cx="33750" cy="37202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92106" y="5493616"/>
            <a:ext cx="265482" cy="72459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838196" y="2167524"/>
            <a:ext cx="1692429" cy="177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40229" y="5180505"/>
            <a:ext cx="1352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Blower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35647" y="967107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Coil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8569" y="5105380"/>
            <a:ext cx="1042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Filter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690" y="1600494"/>
            <a:ext cx="1882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Return Air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40937" y="169320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Supply Air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0" name="Notched Right Arrow 59"/>
          <p:cNvSpPr/>
          <p:nvPr/>
        </p:nvSpPr>
        <p:spPr>
          <a:xfrm rot="16200000">
            <a:off x="7181780" y="1275675"/>
            <a:ext cx="632972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otched Right Arrow 60"/>
          <p:cNvSpPr/>
          <p:nvPr/>
        </p:nvSpPr>
        <p:spPr>
          <a:xfrm rot="5400000">
            <a:off x="816463" y="104015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19703" y="1282214"/>
            <a:ext cx="656074" cy="5393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" idx="1"/>
          </p:cNvCxnSpPr>
          <p:nvPr/>
        </p:nvCxnSpPr>
        <p:spPr>
          <a:xfrm flipH="1">
            <a:off x="5236089" y="5472893"/>
            <a:ext cx="1004140" cy="1037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3" idx="3"/>
          </p:cNvCxnSpPr>
          <p:nvPr/>
        </p:nvCxnSpPr>
        <p:spPr>
          <a:xfrm>
            <a:off x="1991227" y="5397768"/>
            <a:ext cx="1378427" cy="21670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39531" y="186617"/>
            <a:ext cx="4664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Typical AC Air Handler Unit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8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3" grpId="0"/>
      <p:bldP spid="57" grpId="0"/>
      <p:bldP spid="59" grpId="0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4876800"/>
            <a:ext cx="2286000" cy="1371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819400"/>
            <a:ext cx="2286000" cy="2055312"/>
          </a:xfrm>
          <a:prstGeom prst="rect">
            <a:avLst/>
          </a:prstGeom>
          <a:solidFill>
            <a:schemeClr val="tx1"/>
          </a:solidFill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675356"/>
            <a:ext cx="2286000" cy="1143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4874712"/>
            <a:ext cx="381000" cy="13736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76600" y="4874712"/>
            <a:ext cx="381000" cy="13736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72624"/>
            <a:ext cx="381000" cy="13757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198" y="482252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21494" y="482252"/>
            <a:ext cx="1" cy="11701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196" y="462419"/>
            <a:ext cx="1" cy="16962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196" y="2163348"/>
            <a:ext cx="1676404" cy="83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5400000">
            <a:off x="1471284" y="1087677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84960" y="1666484"/>
            <a:ext cx="1981202" cy="177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5400000">
            <a:off x="6387752" y="1184231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1780783"/>
            <a:ext cx="13199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63530" y="587679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943600" y="2264079"/>
            <a:ext cx="1803226" cy="292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42129" y="587679"/>
            <a:ext cx="4697" cy="16910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258832" y="587679"/>
            <a:ext cx="4697" cy="1207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52938" y="1923788"/>
            <a:ext cx="666536" cy="787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906030" y="1925876"/>
            <a:ext cx="733290" cy="8220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490619" y="1923788"/>
            <a:ext cx="430282" cy="62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851637" y="2716060"/>
            <a:ext cx="363557" cy="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33870" y="2747114"/>
            <a:ext cx="37172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729961" y="2158652"/>
            <a:ext cx="509494" cy="6038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217779" y="2156564"/>
            <a:ext cx="487752" cy="559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Sequential Access Storage 66"/>
          <p:cNvSpPr/>
          <p:nvPr/>
        </p:nvSpPr>
        <p:spPr>
          <a:xfrm rot="16200000">
            <a:off x="4275070" y="5088078"/>
            <a:ext cx="1143000" cy="1146327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29960" y="4872624"/>
            <a:ext cx="703913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67" idx="2"/>
          </p:cNvCxnSpPr>
          <p:nvPr/>
        </p:nvCxnSpPr>
        <p:spPr>
          <a:xfrm>
            <a:off x="5412189" y="4871580"/>
            <a:ext cx="7545" cy="78966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8" idx="1"/>
          </p:cNvCxnSpPr>
          <p:nvPr/>
        </p:nvCxnSpPr>
        <p:spPr>
          <a:xfrm>
            <a:off x="4729960" y="4865316"/>
            <a:ext cx="0" cy="2359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Connector 75"/>
          <p:cNvSpPr/>
          <p:nvPr/>
        </p:nvSpPr>
        <p:spPr>
          <a:xfrm>
            <a:off x="4621509" y="5432641"/>
            <a:ext cx="457200" cy="457200"/>
          </a:xfrm>
          <a:prstGeom prst="flowChartConnecto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653807">
            <a:off x="5716171" y="1922029"/>
            <a:ext cx="483296" cy="6189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943600" y="2293306"/>
            <a:ext cx="329325" cy="328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65244" y="1698322"/>
            <a:ext cx="704047" cy="396291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21494" y="1666484"/>
            <a:ext cx="1947797" cy="156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263305" y="1697804"/>
            <a:ext cx="11820" cy="45505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Sequential Access Storage 42"/>
          <p:cNvSpPr/>
          <p:nvPr/>
        </p:nvSpPr>
        <p:spPr>
          <a:xfrm>
            <a:off x="2551104" y="5562600"/>
            <a:ext cx="703235" cy="685898"/>
          </a:xfrm>
          <a:prstGeom prst="flowChartMagneticTap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65223" y="4411430"/>
            <a:ext cx="682599" cy="14675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</p:cNvCxnSpPr>
          <p:nvPr/>
        </p:nvCxnSpPr>
        <p:spPr>
          <a:xfrm flipH="1" flipV="1">
            <a:off x="2517354" y="2185269"/>
            <a:ext cx="33750" cy="37202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92106" y="5493616"/>
            <a:ext cx="265482" cy="72459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 rot="5400000">
            <a:off x="827945" y="708369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Notched Right Arrow 49"/>
          <p:cNvSpPr/>
          <p:nvPr/>
        </p:nvSpPr>
        <p:spPr>
          <a:xfrm rot="5060307">
            <a:off x="842283" y="149643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Notched Right Arrow 51"/>
          <p:cNvSpPr/>
          <p:nvPr/>
        </p:nvSpPr>
        <p:spPr>
          <a:xfrm rot="4850787">
            <a:off x="2631601" y="2136473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Notched Right Arrow 52"/>
          <p:cNvSpPr/>
          <p:nvPr/>
        </p:nvSpPr>
        <p:spPr>
          <a:xfrm rot="5691349">
            <a:off x="2673116" y="2856615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Notched Right Arrow 56"/>
          <p:cNvSpPr/>
          <p:nvPr/>
        </p:nvSpPr>
        <p:spPr>
          <a:xfrm rot="5400000">
            <a:off x="2611003" y="358299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otched Right Arrow 58"/>
          <p:cNvSpPr/>
          <p:nvPr/>
        </p:nvSpPr>
        <p:spPr>
          <a:xfrm rot="5400000">
            <a:off x="2604364" y="4435012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otched Right Arrow 59"/>
          <p:cNvSpPr/>
          <p:nvPr/>
        </p:nvSpPr>
        <p:spPr>
          <a:xfrm rot="1933815">
            <a:off x="2791063" y="522826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otched Right Arrow 60"/>
          <p:cNvSpPr/>
          <p:nvPr/>
        </p:nvSpPr>
        <p:spPr>
          <a:xfrm>
            <a:off x="3500725" y="537763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otched Right Arrow 61"/>
          <p:cNvSpPr/>
          <p:nvPr/>
        </p:nvSpPr>
        <p:spPr>
          <a:xfrm rot="402226">
            <a:off x="4101678" y="540111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otched Right Arrow 62"/>
          <p:cNvSpPr/>
          <p:nvPr/>
        </p:nvSpPr>
        <p:spPr>
          <a:xfrm>
            <a:off x="1373456" y="1766481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Notched Right Arrow 63"/>
          <p:cNvSpPr/>
          <p:nvPr/>
        </p:nvSpPr>
        <p:spPr>
          <a:xfrm rot="428957">
            <a:off x="2127285" y="1753178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 rot="16200000">
            <a:off x="4765999" y="4599978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Notched Right Arrow 68"/>
          <p:cNvSpPr/>
          <p:nvPr/>
        </p:nvSpPr>
        <p:spPr>
          <a:xfrm rot="16000100">
            <a:off x="4754065" y="3939561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Notched Right Arrow 70"/>
          <p:cNvSpPr/>
          <p:nvPr/>
        </p:nvSpPr>
        <p:spPr>
          <a:xfrm rot="15492557">
            <a:off x="4654130" y="333961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Notched Right Arrow 71"/>
          <p:cNvSpPr/>
          <p:nvPr/>
        </p:nvSpPr>
        <p:spPr>
          <a:xfrm rot="15492557">
            <a:off x="4506100" y="265248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Notched Right Arrow 73"/>
          <p:cNvSpPr/>
          <p:nvPr/>
        </p:nvSpPr>
        <p:spPr>
          <a:xfrm rot="20097793">
            <a:off x="5076529" y="2152122"/>
            <a:ext cx="601410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Notched Right Arrow 74"/>
          <p:cNvSpPr/>
          <p:nvPr/>
        </p:nvSpPr>
        <p:spPr>
          <a:xfrm rot="21409149">
            <a:off x="5826910" y="1898446"/>
            <a:ext cx="608471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8194760">
            <a:off x="3904143" y="1864985"/>
            <a:ext cx="580896" cy="594282"/>
          </a:xfrm>
          <a:prstGeom prst="ben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Notched Right Arrow 78"/>
          <p:cNvSpPr/>
          <p:nvPr/>
        </p:nvSpPr>
        <p:spPr>
          <a:xfrm rot="21409149">
            <a:off x="6632476" y="1876610"/>
            <a:ext cx="632972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16466748">
            <a:off x="7210951" y="1478062"/>
            <a:ext cx="594349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Notched Right Arrow 81"/>
          <p:cNvSpPr/>
          <p:nvPr/>
        </p:nvSpPr>
        <p:spPr>
          <a:xfrm rot="16200000">
            <a:off x="7186137" y="751202"/>
            <a:ext cx="617206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Notched Right Arrow 82"/>
          <p:cNvSpPr/>
          <p:nvPr/>
        </p:nvSpPr>
        <p:spPr>
          <a:xfrm rot="621153">
            <a:off x="4912874" y="1697801"/>
            <a:ext cx="608471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804500" y="2172947"/>
            <a:ext cx="1737434" cy="190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939531" y="186617"/>
            <a:ext cx="4664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Typical AC Air Handler Unit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163577" y="791457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Airflow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7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52" grpId="0" animBg="1"/>
      <p:bldP spid="53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10" grpId="0" animBg="1"/>
      <p:bldP spid="79" grpId="0" animBg="1"/>
      <p:bldP spid="80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4876800"/>
            <a:ext cx="2286000" cy="1371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819400"/>
            <a:ext cx="2286000" cy="2055312"/>
          </a:xfrm>
          <a:prstGeom prst="rect">
            <a:avLst/>
          </a:prstGeom>
          <a:solidFill>
            <a:schemeClr val="tx1"/>
          </a:solidFill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675356"/>
            <a:ext cx="2286000" cy="1143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4874712"/>
            <a:ext cx="381000" cy="13736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76600" y="4874712"/>
            <a:ext cx="381000" cy="13736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72624"/>
            <a:ext cx="381000" cy="13757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198" y="482252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21494" y="482252"/>
            <a:ext cx="1" cy="11701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196" y="462419"/>
            <a:ext cx="1" cy="16962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196" y="2163348"/>
            <a:ext cx="1676404" cy="83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5400000">
            <a:off x="1471284" y="1087677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84960" y="1666484"/>
            <a:ext cx="1981202" cy="177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5400000">
            <a:off x="6387752" y="1184231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1780783"/>
            <a:ext cx="13199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63530" y="587679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943600" y="2264079"/>
            <a:ext cx="1803226" cy="292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42129" y="587679"/>
            <a:ext cx="4697" cy="16910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258832" y="587679"/>
            <a:ext cx="4697" cy="1207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52938" y="1923788"/>
            <a:ext cx="666536" cy="787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906030" y="1925876"/>
            <a:ext cx="733290" cy="8220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490619" y="1923788"/>
            <a:ext cx="430282" cy="62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851637" y="2716060"/>
            <a:ext cx="363557" cy="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33870" y="2747114"/>
            <a:ext cx="37172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729961" y="2158652"/>
            <a:ext cx="509494" cy="6038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217779" y="2156564"/>
            <a:ext cx="487752" cy="559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Sequential Access Storage 66"/>
          <p:cNvSpPr/>
          <p:nvPr/>
        </p:nvSpPr>
        <p:spPr>
          <a:xfrm rot="16200000">
            <a:off x="4275070" y="5088078"/>
            <a:ext cx="1143000" cy="1146327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29960" y="4872624"/>
            <a:ext cx="703913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67" idx="2"/>
          </p:cNvCxnSpPr>
          <p:nvPr/>
        </p:nvCxnSpPr>
        <p:spPr>
          <a:xfrm>
            <a:off x="5412189" y="4871580"/>
            <a:ext cx="7545" cy="78966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8" idx="1"/>
          </p:cNvCxnSpPr>
          <p:nvPr/>
        </p:nvCxnSpPr>
        <p:spPr>
          <a:xfrm>
            <a:off x="4729960" y="4865316"/>
            <a:ext cx="0" cy="2359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Connector 75"/>
          <p:cNvSpPr/>
          <p:nvPr/>
        </p:nvSpPr>
        <p:spPr>
          <a:xfrm>
            <a:off x="4621509" y="5432641"/>
            <a:ext cx="457200" cy="457200"/>
          </a:xfrm>
          <a:prstGeom prst="flowChartConnecto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653807">
            <a:off x="5716171" y="1922029"/>
            <a:ext cx="483296" cy="6189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943600" y="2293306"/>
            <a:ext cx="329325" cy="328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65244" y="1698322"/>
            <a:ext cx="704047" cy="396291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21494" y="1666484"/>
            <a:ext cx="1947797" cy="156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263305" y="1697804"/>
            <a:ext cx="11820" cy="45505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Sequential Access Storage 42"/>
          <p:cNvSpPr/>
          <p:nvPr/>
        </p:nvSpPr>
        <p:spPr>
          <a:xfrm>
            <a:off x="2551104" y="5562600"/>
            <a:ext cx="703235" cy="685898"/>
          </a:xfrm>
          <a:prstGeom prst="flowChartMagneticTap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65223" y="4411430"/>
            <a:ext cx="682599" cy="14675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</p:cNvCxnSpPr>
          <p:nvPr/>
        </p:nvCxnSpPr>
        <p:spPr>
          <a:xfrm flipH="1" flipV="1">
            <a:off x="2517354" y="2185269"/>
            <a:ext cx="33750" cy="37202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92106" y="5493616"/>
            <a:ext cx="265482" cy="72459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 rot="5400000">
            <a:off x="827945" y="708369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Notched Right Arrow 49"/>
          <p:cNvSpPr/>
          <p:nvPr/>
        </p:nvSpPr>
        <p:spPr>
          <a:xfrm rot="5060307">
            <a:off x="842283" y="149643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Notched Right Arrow 51"/>
          <p:cNvSpPr/>
          <p:nvPr/>
        </p:nvSpPr>
        <p:spPr>
          <a:xfrm rot="4850787">
            <a:off x="2631601" y="2136473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Notched Right Arrow 52"/>
          <p:cNvSpPr/>
          <p:nvPr/>
        </p:nvSpPr>
        <p:spPr>
          <a:xfrm rot="5691349">
            <a:off x="2673116" y="2856615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Notched Right Arrow 56"/>
          <p:cNvSpPr/>
          <p:nvPr/>
        </p:nvSpPr>
        <p:spPr>
          <a:xfrm rot="5400000">
            <a:off x="2611003" y="358299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otched Right Arrow 58"/>
          <p:cNvSpPr/>
          <p:nvPr/>
        </p:nvSpPr>
        <p:spPr>
          <a:xfrm rot="5400000">
            <a:off x="2604364" y="4435012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otched Right Arrow 59"/>
          <p:cNvSpPr/>
          <p:nvPr/>
        </p:nvSpPr>
        <p:spPr>
          <a:xfrm rot="1933815">
            <a:off x="2791063" y="522826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otched Right Arrow 60"/>
          <p:cNvSpPr/>
          <p:nvPr/>
        </p:nvSpPr>
        <p:spPr>
          <a:xfrm>
            <a:off x="3500725" y="537763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otched Right Arrow 61"/>
          <p:cNvSpPr/>
          <p:nvPr/>
        </p:nvSpPr>
        <p:spPr>
          <a:xfrm rot="402226">
            <a:off x="4101678" y="540111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otched Right Arrow 62"/>
          <p:cNvSpPr/>
          <p:nvPr/>
        </p:nvSpPr>
        <p:spPr>
          <a:xfrm>
            <a:off x="1373456" y="1766481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Notched Right Arrow 63"/>
          <p:cNvSpPr/>
          <p:nvPr/>
        </p:nvSpPr>
        <p:spPr>
          <a:xfrm rot="428957">
            <a:off x="2127285" y="1753178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 rot="16200000">
            <a:off x="4765999" y="4599978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Notched Right Arrow 68"/>
          <p:cNvSpPr/>
          <p:nvPr/>
        </p:nvSpPr>
        <p:spPr>
          <a:xfrm rot="16000100">
            <a:off x="4754065" y="3939561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Notched Right Arrow 70"/>
          <p:cNvSpPr/>
          <p:nvPr/>
        </p:nvSpPr>
        <p:spPr>
          <a:xfrm rot="15492557">
            <a:off x="4654130" y="333961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Notched Right Arrow 71"/>
          <p:cNvSpPr/>
          <p:nvPr/>
        </p:nvSpPr>
        <p:spPr>
          <a:xfrm rot="15492557">
            <a:off x="4506100" y="265248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Notched Right Arrow 73"/>
          <p:cNvSpPr/>
          <p:nvPr/>
        </p:nvSpPr>
        <p:spPr>
          <a:xfrm rot="20097793">
            <a:off x="5076529" y="2152122"/>
            <a:ext cx="601410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Notched Right Arrow 74"/>
          <p:cNvSpPr/>
          <p:nvPr/>
        </p:nvSpPr>
        <p:spPr>
          <a:xfrm rot="21409149">
            <a:off x="5826910" y="1898446"/>
            <a:ext cx="608471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8194760">
            <a:off x="3904143" y="1864985"/>
            <a:ext cx="580896" cy="594282"/>
          </a:xfrm>
          <a:prstGeom prst="ben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Notched Right Arrow 78"/>
          <p:cNvSpPr/>
          <p:nvPr/>
        </p:nvSpPr>
        <p:spPr>
          <a:xfrm rot="21409149">
            <a:off x="6632476" y="1876610"/>
            <a:ext cx="632972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16466748">
            <a:off x="7210951" y="1478062"/>
            <a:ext cx="594349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Notched Right Arrow 81"/>
          <p:cNvSpPr/>
          <p:nvPr/>
        </p:nvSpPr>
        <p:spPr>
          <a:xfrm rot="16200000">
            <a:off x="7186137" y="751202"/>
            <a:ext cx="617206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Notched Right Arrow 82"/>
          <p:cNvSpPr/>
          <p:nvPr/>
        </p:nvSpPr>
        <p:spPr>
          <a:xfrm rot="621153">
            <a:off x="4912874" y="1697801"/>
            <a:ext cx="608471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804500" y="2172947"/>
            <a:ext cx="1737434" cy="190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939531" y="186617"/>
            <a:ext cx="4664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Typical AC Air Handler Unit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163577" y="791457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Airflow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6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52" grpId="0" animBg="1"/>
      <p:bldP spid="53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10" grpId="0" animBg="1"/>
      <p:bldP spid="79" grpId="0" animBg="1"/>
      <p:bldP spid="80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4876800"/>
            <a:ext cx="2286000" cy="1371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819400"/>
            <a:ext cx="2286000" cy="2055312"/>
          </a:xfrm>
          <a:prstGeom prst="rect">
            <a:avLst/>
          </a:prstGeom>
          <a:solidFill>
            <a:schemeClr val="tx1"/>
          </a:solidFill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675356"/>
            <a:ext cx="2286000" cy="1143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4874712"/>
            <a:ext cx="381000" cy="13736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76600" y="4874712"/>
            <a:ext cx="381000" cy="13736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72624"/>
            <a:ext cx="381000" cy="13757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198" y="482252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21494" y="482252"/>
            <a:ext cx="1" cy="11701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196" y="462419"/>
            <a:ext cx="1" cy="16962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196" y="2163348"/>
            <a:ext cx="1676404" cy="83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5400000">
            <a:off x="1471284" y="1087677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84960" y="1666484"/>
            <a:ext cx="1981202" cy="177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5400000">
            <a:off x="6387752" y="1184231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1780783"/>
            <a:ext cx="13199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63530" y="587679"/>
            <a:ext cx="483296" cy="16764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943600" y="2264079"/>
            <a:ext cx="1803226" cy="292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42129" y="587679"/>
            <a:ext cx="4697" cy="16910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258832" y="587679"/>
            <a:ext cx="4697" cy="1207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52938" y="1923788"/>
            <a:ext cx="666536" cy="787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906030" y="1925876"/>
            <a:ext cx="733290" cy="8220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490619" y="1923788"/>
            <a:ext cx="430282" cy="62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851637" y="2716060"/>
            <a:ext cx="363557" cy="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33870" y="2747114"/>
            <a:ext cx="37172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729961" y="2158652"/>
            <a:ext cx="509494" cy="6038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217779" y="2156564"/>
            <a:ext cx="487752" cy="559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Sequential Access Storage 66"/>
          <p:cNvSpPr/>
          <p:nvPr/>
        </p:nvSpPr>
        <p:spPr>
          <a:xfrm rot="16200000">
            <a:off x="4275070" y="5088078"/>
            <a:ext cx="1143000" cy="1146327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29960" y="4872624"/>
            <a:ext cx="703913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67" idx="2"/>
          </p:cNvCxnSpPr>
          <p:nvPr/>
        </p:nvCxnSpPr>
        <p:spPr>
          <a:xfrm>
            <a:off x="5412189" y="4871580"/>
            <a:ext cx="7545" cy="78966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8" idx="1"/>
          </p:cNvCxnSpPr>
          <p:nvPr/>
        </p:nvCxnSpPr>
        <p:spPr>
          <a:xfrm>
            <a:off x="4729960" y="4865316"/>
            <a:ext cx="0" cy="2359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Connector 75"/>
          <p:cNvSpPr/>
          <p:nvPr/>
        </p:nvSpPr>
        <p:spPr>
          <a:xfrm>
            <a:off x="4621509" y="5432641"/>
            <a:ext cx="457200" cy="457200"/>
          </a:xfrm>
          <a:prstGeom prst="flowChartConnecto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653807">
            <a:off x="5716171" y="1922029"/>
            <a:ext cx="483296" cy="6189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943600" y="2293306"/>
            <a:ext cx="329325" cy="328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65244" y="1698322"/>
            <a:ext cx="704047" cy="3962919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21494" y="1666484"/>
            <a:ext cx="1947797" cy="156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263305" y="1697804"/>
            <a:ext cx="11820" cy="45505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Sequential Access Storage 42"/>
          <p:cNvSpPr/>
          <p:nvPr/>
        </p:nvSpPr>
        <p:spPr>
          <a:xfrm>
            <a:off x="2551104" y="5562600"/>
            <a:ext cx="703235" cy="685898"/>
          </a:xfrm>
          <a:prstGeom prst="flowChartMagneticTap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65223" y="4411430"/>
            <a:ext cx="682599" cy="146750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</p:cNvCxnSpPr>
          <p:nvPr/>
        </p:nvCxnSpPr>
        <p:spPr>
          <a:xfrm flipH="1" flipV="1">
            <a:off x="2517354" y="2185269"/>
            <a:ext cx="33750" cy="37202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92106" y="5493616"/>
            <a:ext cx="265482" cy="72459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 rot="5400000">
            <a:off x="827945" y="708369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Notched Right Arrow 49"/>
          <p:cNvSpPr/>
          <p:nvPr/>
        </p:nvSpPr>
        <p:spPr>
          <a:xfrm rot="5060307">
            <a:off x="842283" y="149643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Notched Right Arrow 51"/>
          <p:cNvSpPr/>
          <p:nvPr/>
        </p:nvSpPr>
        <p:spPr>
          <a:xfrm rot="4850787">
            <a:off x="2631601" y="2136473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Notched Right Arrow 52"/>
          <p:cNvSpPr/>
          <p:nvPr/>
        </p:nvSpPr>
        <p:spPr>
          <a:xfrm rot="5691349">
            <a:off x="2673116" y="2856615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Notched Right Arrow 56"/>
          <p:cNvSpPr/>
          <p:nvPr/>
        </p:nvSpPr>
        <p:spPr>
          <a:xfrm rot="5400000">
            <a:off x="2611003" y="358299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otched Right Arrow 58"/>
          <p:cNvSpPr/>
          <p:nvPr/>
        </p:nvSpPr>
        <p:spPr>
          <a:xfrm rot="5400000">
            <a:off x="2604364" y="4435012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otched Right Arrow 59"/>
          <p:cNvSpPr/>
          <p:nvPr/>
        </p:nvSpPr>
        <p:spPr>
          <a:xfrm rot="1933815">
            <a:off x="2791063" y="522826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otched Right Arrow 60"/>
          <p:cNvSpPr/>
          <p:nvPr/>
        </p:nvSpPr>
        <p:spPr>
          <a:xfrm>
            <a:off x="3500725" y="537763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otched Right Arrow 61"/>
          <p:cNvSpPr/>
          <p:nvPr/>
        </p:nvSpPr>
        <p:spPr>
          <a:xfrm rot="402226">
            <a:off x="4101678" y="540111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otched Right Arrow 62"/>
          <p:cNvSpPr/>
          <p:nvPr/>
        </p:nvSpPr>
        <p:spPr>
          <a:xfrm>
            <a:off x="1373456" y="1766481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Notched Right Arrow 63"/>
          <p:cNvSpPr/>
          <p:nvPr/>
        </p:nvSpPr>
        <p:spPr>
          <a:xfrm rot="428957">
            <a:off x="2127285" y="1753178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 rot="16200000">
            <a:off x="4765999" y="4599978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Notched Right Arrow 68"/>
          <p:cNvSpPr/>
          <p:nvPr/>
        </p:nvSpPr>
        <p:spPr>
          <a:xfrm rot="16000100">
            <a:off x="4754065" y="3939561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Notched Right Arrow 70"/>
          <p:cNvSpPr/>
          <p:nvPr/>
        </p:nvSpPr>
        <p:spPr>
          <a:xfrm rot="15492557">
            <a:off x="4654130" y="3339617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Notched Right Arrow 71"/>
          <p:cNvSpPr/>
          <p:nvPr/>
        </p:nvSpPr>
        <p:spPr>
          <a:xfrm rot="15492557">
            <a:off x="4506100" y="2652484"/>
            <a:ext cx="503801" cy="3187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Notched Right Arrow 73"/>
          <p:cNvSpPr/>
          <p:nvPr/>
        </p:nvSpPr>
        <p:spPr>
          <a:xfrm rot="20097793">
            <a:off x="5076529" y="2152122"/>
            <a:ext cx="601410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Notched Right Arrow 74"/>
          <p:cNvSpPr/>
          <p:nvPr/>
        </p:nvSpPr>
        <p:spPr>
          <a:xfrm rot="21409149">
            <a:off x="5826910" y="1898446"/>
            <a:ext cx="608471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8194760">
            <a:off x="3904143" y="1864985"/>
            <a:ext cx="580896" cy="594282"/>
          </a:xfrm>
          <a:prstGeom prst="ben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Notched Right Arrow 78"/>
          <p:cNvSpPr/>
          <p:nvPr/>
        </p:nvSpPr>
        <p:spPr>
          <a:xfrm rot="21409149">
            <a:off x="6632476" y="1876610"/>
            <a:ext cx="632972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16466748">
            <a:off x="7210951" y="1478062"/>
            <a:ext cx="594349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Notched Right Arrow 81"/>
          <p:cNvSpPr/>
          <p:nvPr/>
        </p:nvSpPr>
        <p:spPr>
          <a:xfrm rot="16200000">
            <a:off x="7186137" y="751202"/>
            <a:ext cx="617206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Notched Right Arrow 82"/>
          <p:cNvSpPr/>
          <p:nvPr/>
        </p:nvSpPr>
        <p:spPr>
          <a:xfrm rot="621153">
            <a:off x="4912874" y="1697801"/>
            <a:ext cx="608471" cy="318790"/>
          </a:xfrm>
          <a:prstGeom prst="notch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804500" y="2172947"/>
            <a:ext cx="1737434" cy="190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939531" y="186617"/>
            <a:ext cx="4664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Typical AC Air Handler Unit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3163577" y="791457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Airflow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0338" y="4817583"/>
            <a:ext cx="2389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Low Pressure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479582" y="5109971"/>
            <a:ext cx="2270171" cy="5481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064210" y="3662705"/>
            <a:ext cx="246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High Pressure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5078709" y="3946644"/>
            <a:ext cx="1000580" cy="8261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50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5715000" y="2743200"/>
            <a:ext cx="2286000" cy="2308194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097" y="2743200"/>
            <a:ext cx="6096000" cy="2308194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5" idx="0"/>
          </p:cNvCxnSpPr>
          <p:nvPr/>
        </p:nvCxnSpPr>
        <p:spPr>
          <a:xfrm>
            <a:off x="773097" y="2743200"/>
            <a:ext cx="60849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5" idx="4"/>
          </p:cNvCxnSpPr>
          <p:nvPr/>
        </p:nvCxnSpPr>
        <p:spPr>
          <a:xfrm flipV="1">
            <a:off x="784194" y="5051394"/>
            <a:ext cx="6073806" cy="1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3097" y="2743200"/>
            <a:ext cx="0" cy="990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69097" y="2743200"/>
            <a:ext cx="0" cy="230819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711941"/>
            <a:ext cx="58180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Duct Friction Forms In Thin Layers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Or Air Films Near The Walls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1" name="Flowchart: Direct Access Storage 20"/>
          <p:cNvSpPr/>
          <p:nvPr/>
        </p:nvSpPr>
        <p:spPr>
          <a:xfrm>
            <a:off x="914400" y="2868597"/>
            <a:ext cx="2362200" cy="2057400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Direct Access Storage 21"/>
          <p:cNvSpPr/>
          <p:nvPr/>
        </p:nvSpPr>
        <p:spPr>
          <a:xfrm>
            <a:off x="2590800" y="2930186"/>
            <a:ext cx="2166152" cy="1877997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irect Access Storage 22"/>
          <p:cNvSpPr/>
          <p:nvPr/>
        </p:nvSpPr>
        <p:spPr>
          <a:xfrm>
            <a:off x="4204401" y="3078794"/>
            <a:ext cx="1850255" cy="1580780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048063" y="2810615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59334" y="2807841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92802" y="2819493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26134" y="2893475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050850" y="2815285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996321" y="2818013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955180" y="2810615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18256" y="2888109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125915" y="2891577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29664" y="2886305"/>
            <a:ext cx="570061" cy="360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39820" y="3001022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609164" y="3003056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33880" y="4982869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074700" y="4975471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227615" y="4979493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313760" y="4887641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302795" y="4984116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41878" y="4886901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643498" y="4767944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91895" y="4876314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623566" y="4745634"/>
            <a:ext cx="763114" cy="1605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62390" y="4885169"/>
            <a:ext cx="570061" cy="360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299272" y="4973438"/>
            <a:ext cx="890641" cy="14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54515" y="4973438"/>
            <a:ext cx="47793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" idx="3"/>
            <a:endCxn id="5" idx="6"/>
          </p:cNvCxnSpPr>
          <p:nvPr/>
        </p:nvCxnSpPr>
        <p:spPr>
          <a:xfrm>
            <a:off x="6869097" y="3897297"/>
            <a:ext cx="113190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869097" y="3733800"/>
            <a:ext cx="113190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07196" y="4267200"/>
            <a:ext cx="105570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58000" y="3505200"/>
            <a:ext cx="105570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58000" y="4038600"/>
            <a:ext cx="113190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07196" y="3124200"/>
            <a:ext cx="772157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907195" y="4659574"/>
            <a:ext cx="772157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891290" y="4495800"/>
            <a:ext cx="90330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891289" y="3276600"/>
            <a:ext cx="903303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891289" y="2920754"/>
            <a:ext cx="494562" cy="943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901300" y="4860965"/>
            <a:ext cx="494562" cy="943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84009" y="4267200"/>
            <a:ext cx="2057" cy="816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29603" y="3679454"/>
            <a:ext cx="262605" cy="6489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629603" y="3679453"/>
            <a:ext cx="150161" cy="543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755168" y="4274009"/>
            <a:ext cx="150161" cy="543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82900" y="3453825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Airflow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94" name="Right Arrow 93"/>
          <p:cNvSpPr/>
          <p:nvPr/>
        </p:nvSpPr>
        <p:spPr>
          <a:xfrm>
            <a:off x="2419174" y="3680710"/>
            <a:ext cx="978408" cy="188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5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3096" y="2743200"/>
            <a:ext cx="6790857" cy="2308194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3097" y="2743200"/>
            <a:ext cx="68818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4194" y="5051394"/>
            <a:ext cx="6819072" cy="1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3097" y="2743200"/>
            <a:ext cx="0" cy="990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3881" y="711941"/>
            <a:ext cx="6901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Airflow Does Not Move in a Straight Line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784009" y="4267200"/>
            <a:ext cx="2057" cy="816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29603" y="3679454"/>
            <a:ext cx="262605" cy="6489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629603" y="3679453"/>
            <a:ext cx="150161" cy="543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755168" y="4274009"/>
            <a:ext cx="150161" cy="543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654937" y="2757364"/>
            <a:ext cx="0" cy="990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582581" y="4278460"/>
            <a:ext cx="2057" cy="816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7483316" y="3728634"/>
            <a:ext cx="262605" cy="6489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7572855" y="4301182"/>
            <a:ext cx="150161" cy="543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7497775" y="3720790"/>
            <a:ext cx="150161" cy="543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urved Connector 2"/>
          <p:cNvCxnSpPr/>
          <p:nvPr/>
        </p:nvCxnSpPr>
        <p:spPr>
          <a:xfrm>
            <a:off x="1079001" y="3799594"/>
            <a:ext cx="2164698" cy="4790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>
            <a:off x="1188102" y="3483347"/>
            <a:ext cx="2164698" cy="4790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flipV="1">
            <a:off x="1188101" y="3255979"/>
            <a:ext cx="2128200" cy="34708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548095" y="3223659"/>
            <a:ext cx="2128200" cy="34708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347021" y="3784397"/>
            <a:ext cx="2128200" cy="347085"/>
          </a:xfrm>
          <a:prstGeom prst="curvedConnector3">
            <a:avLst>
              <a:gd name="adj1" fmla="val 7544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flipV="1">
            <a:off x="2859596" y="3536570"/>
            <a:ext cx="2128200" cy="347085"/>
          </a:xfrm>
          <a:prstGeom prst="curvedConnector3">
            <a:avLst>
              <a:gd name="adj1" fmla="val 2163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/>
          <p:nvPr/>
        </p:nvCxnSpPr>
        <p:spPr>
          <a:xfrm flipV="1">
            <a:off x="1048823" y="4053416"/>
            <a:ext cx="827779" cy="23838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flipV="1">
            <a:off x="3011996" y="3688970"/>
            <a:ext cx="2128200" cy="347085"/>
          </a:xfrm>
          <a:prstGeom prst="curvedConnector3">
            <a:avLst>
              <a:gd name="adj1" fmla="val 570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flipV="1">
            <a:off x="972859" y="4151577"/>
            <a:ext cx="2128200" cy="347085"/>
          </a:xfrm>
          <a:prstGeom prst="curvedConnector3">
            <a:avLst>
              <a:gd name="adj1" fmla="val 570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flipV="1">
            <a:off x="861222" y="2998859"/>
            <a:ext cx="827779" cy="238385"/>
          </a:xfrm>
          <a:prstGeom prst="curvedConnector3">
            <a:avLst>
              <a:gd name="adj1" fmla="val 3927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flipV="1">
            <a:off x="1297462" y="3133472"/>
            <a:ext cx="827779" cy="238385"/>
          </a:xfrm>
          <a:prstGeom prst="curvedConnector3">
            <a:avLst>
              <a:gd name="adj1" fmla="val 7037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 flipV="1">
            <a:off x="2323093" y="4254400"/>
            <a:ext cx="2128200" cy="347085"/>
          </a:xfrm>
          <a:prstGeom prst="curvedConnector3">
            <a:avLst>
              <a:gd name="adj1" fmla="val 5083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flipV="1">
            <a:off x="3101059" y="4465053"/>
            <a:ext cx="2128200" cy="34708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>
          <a:xfrm>
            <a:off x="3247671" y="2986752"/>
            <a:ext cx="2164698" cy="4790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>
            <a:off x="3715447" y="3902861"/>
            <a:ext cx="2164698" cy="4790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flipV="1">
            <a:off x="4133502" y="3062109"/>
            <a:ext cx="2128200" cy="347085"/>
          </a:xfrm>
          <a:prstGeom prst="curvedConnector3">
            <a:avLst>
              <a:gd name="adj1" fmla="val 3748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flipV="1">
            <a:off x="4551331" y="3292911"/>
            <a:ext cx="2128200" cy="34708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/>
          <p:nvPr/>
        </p:nvCxnSpPr>
        <p:spPr>
          <a:xfrm flipV="1">
            <a:off x="4246421" y="3911065"/>
            <a:ext cx="2128200" cy="347085"/>
          </a:xfrm>
          <a:prstGeom prst="curvedConnector3">
            <a:avLst>
              <a:gd name="adj1" fmla="val 5083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flipV="1">
            <a:off x="1293957" y="4700447"/>
            <a:ext cx="827779" cy="238385"/>
          </a:xfrm>
          <a:prstGeom prst="curvedConnector3">
            <a:avLst>
              <a:gd name="adj1" fmla="val 6072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flipV="1">
            <a:off x="5601648" y="3546012"/>
            <a:ext cx="827779" cy="238385"/>
          </a:xfrm>
          <a:prstGeom prst="curvedConnector3">
            <a:avLst>
              <a:gd name="adj1" fmla="val 6072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flipV="1">
            <a:off x="6478864" y="4567524"/>
            <a:ext cx="827779" cy="238385"/>
          </a:xfrm>
          <a:prstGeom prst="curvedConnector3">
            <a:avLst>
              <a:gd name="adj1" fmla="val 7037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flipV="1">
            <a:off x="5491907" y="4712630"/>
            <a:ext cx="827779" cy="238385"/>
          </a:xfrm>
          <a:prstGeom prst="curvedConnector3">
            <a:avLst>
              <a:gd name="adj1" fmla="val 3927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flipV="1">
            <a:off x="2213365" y="2988944"/>
            <a:ext cx="827779" cy="238385"/>
          </a:xfrm>
          <a:prstGeom prst="curvedConnector3">
            <a:avLst>
              <a:gd name="adj1" fmla="val 4142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/>
          <p:nvPr/>
        </p:nvCxnSpPr>
        <p:spPr>
          <a:xfrm flipV="1">
            <a:off x="6106255" y="4072358"/>
            <a:ext cx="827779" cy="238385"/>
          </a:xfrm>
          <a:prstGeom prst="curvedConnector3">
            <a:avLst>
              <a:gd name="adj1" fmla="val 4142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flipV="1">
            <a:off x="5340694" y="4020805"/>
            <a:ext cx="827779" cy="238385"/>
          </a:xfrm>
          <a:prstGeom prst="curvedConnector3">
            <a:avLst>
              <a:gd name="adj1" fmla="val 7037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flipV="1">
            <a:off x="5094124" y="3020336"/>
            <a:ext cx="2128200" cy="34708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flipV="1">
            <a:off x="4085727" y="4554991"/>
            <a:ext cx="2128200" cy="34708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flipV="1">
            <a:off x="5350947" y="3522771"/>
            <a:ext cx="2128200" cy="347085"/>
          </a:xfrm>
          <a:prstGeom prst="curvedConnector3">
            <a:avLst>
              <a:gd name="adj1" fmla="val 5083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>
            <a:off x="5363162" y="3564620"/>
            <a:ext cx="2164698" cy="4790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flipV="1">
            <a:off x="6574950" y="4195308"/>
            <a:ext cx="827779" cy="238385"/>
          </a:xfrm>
          <a:prstGeom prst="curvedConnector3">
            <a:avLst>
              <a:gd name="adj1" fmla="val 4142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flipV="1">
            <a:off x="6635687" y="3183769"/>
            <a:ext cx="827779" cy="238385"/>
          </a:xfrm>
          <a:prstGeom prst="curvedConnector3">
            <a:avLst>
              <a:gd name="adj1" fmla="val 6072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 flipV="1">
            <a:off x="6644303" y="3728211"/>
            <a:ext cx="830111" cy="12308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20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1.1 Static Pressure Measurement\player.html"/>
  <p:tag name="ARTICULATE_META_COURSE_VERSION" val="1.0"/>
  <p:tag name="ARTICULATE_META_COURSE_VERSION_SET" val="True"/>
  <p:tag name="ARTICULATE_REFERENCE_ID" val="0f258807-bba3-4e5b-809d-317e58174f96"/>
  <p:tag name="ARTICULATE_SLIDE_COUNT" val="17"/>
  <p:tag name="ARTICULATE_META_COURSE_ID" val="1.1_Static_Pressure_Measurement"/>
  <p:tag name="ARTICULATE_META_NAME_SET" val="True"/>
  <p:tag name="ARTICULATE_META_DESCRIPTION" val="Airflow Basics"/>
  <p:tag name="TAG_BACKING_FORM_KEY" val="3212556-c:\users\don\desktop\duct design basics\lesson 1 friction chart primer 1.1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2"/>
  <p:tag name="ARTICULATE_AUDIO_RECORDED" val="1"/>
  <p:tag name="ELAPSEDTIME" val="44.5"/>
  <p:tag name="ANNOTATION_COUNT" val="0"/>
  <p:tag name="TIMELINE" val="17.20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5"/>
  <p:tag name="ARTICULATE_AUDIO_RECORDED" val="1"/>
  <p:tag name="ELAPSEDTIME" val="21.8"/>
  <p:tag name="ANNOTATION_COUNT" val="0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7"/>
  <p:tag name="ARTICULATE_AUDIO_RECORDED" val="1"/>
  <p:tag name="ELAPSEDTIME" val="14.8"/>
  <p:tag name="ANNOTATION_COUNT" val="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6"/>
  <p:tag name="ARTICULATE_AUDIO_RECORDED" val="1"/>
  <p:tag name="ELAPSEDTIME" val="16.6"/>
  <p:tag name="ANNOTATION_COUNT" val="0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NNOTATION_TYPE_1" val="0"/>
  <p:tag name="ANNOTATION_START_1" val="22.0"/>
  <p:tag name="ANNOTATION_TOP_1" val="143"/>
  <p:tag name="ANNOTATION_LEFT_1" val="339"/>
  <p:tag name="ANNOTATION_WIDTH_1" val="149"/>
  <p:tag name="ANNOTATION_HEIGHT_1" val="150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40"/>
  <p:tag name="ARTICULATE_AUDIO_RECORDED" val="1"/>
  <p:tag name="ELAPSEDTIME" val="21.5"/>
  <p:tag name="ANNOTATION_COUNT" val="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9"/>
  <p:tag name="ARTICULATE_AUDIO_RECORDED" val="1"/>
  <p:tag name="ELAPSEDTIME" val="30.3"/>
  <p:tag name="ANNOTATION_TYPE_1" val="0"/>
  <p:tag name="ANNOTATION_START_1" val="13.5"/>
  <p:tag name="ANNOTATION_END_1" val="14.5"/>
  <p:tag name="ANNOTATION_TOP_1" val="32"/>
  <p:tag name="ANNOTATION_LEFT_1" val="422"/>
  <p:tag name="ANNOTATION_WIDTH_1" val="149"/>
  <p:tag name="ANNOTATION_HEIGHT_1" val="150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TOP_2" val="32"/>
  <p:tag name="ANNOTATION_LEFT_2" val="422"/>
  <p:tag name="ANNOTATION_WIDTH_2" val="149"/>
  <p:tag name="ANNOTATION_HEIGHT_2" val="150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6.20/20.60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41"/>
  <p:tag name="ARTICULATE_AUDIO_RECORDED" val="1"/>
  <p:tag name="ELAPSEDTIME" val="20"/>
  <p:tag name="ANNOTATION_COUNT" val="0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NNOTATION_TYPE_1" val="0"/>
  <p:tag name="ANNOTATION_START_1" val="21.2"/>
  <p:tag name="ANNOTATION_TOP_1" val="24"/>
  <p:tag name="ANNOTATION_LEFT_1" val="259"/>
  <p:tag name="ANNOTATION_WIDTH_1" val="149"/>
  <p:tag name="ANNOTATION_HEIGHT_1" val="150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42"/>
  <p:tag name="ARTICULATE_AUDIO_RECORDED" val="1"/>
  <p:tag name="ELAPSEDTIME" val="39.2"/>
  <p:tag name="ANNOTATION_COUNT" val="0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43"/>
  <p:tag name="ARTICULATE_AUDIO_RECORDED" val="1"/>
  <p:tag name="ELAPSEDTIME" val="31.2"/>
  <p:tag name="ANNOTATION_COUNT" val="0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49e50ef-4941-4579-82c2-0b163dcad26c"/>
  <p:tag name="ARTICULATE_SLIDE_NAV" val="8"/>
  <p:tag name="ARTICULATE_LOCK_SLIDE" val="0"/>
  <p:tag name="AUDIO_ID" val="344"/>
  <p:tag name="ARTICULATE_AUDIO_RECORDED" val="1"/>
  <p:tag name="ELAPSEDTIME" val="60.7"/>
  <p:tag name="ANNOTATION_COUNT" val="0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389"/>
  <p:tag name="ARTICULATE_AUDIO_RECORDED" val="1"/>
  <p:tag name="ELAPSEDTIME" val="4.4"/>
  <p:tag name="ANNOTATION_COUNT" val="0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45"/>
  <p:tag name="ARTICULATE_AUDIO_RECORDED" val="1"/>
  <p:tag name="ELAPSEDTIME" val="29.8"/>
  <p:tag name="ANNOTATION_COUNT" val="0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390"/>
  <p:tag name="ARTICULATE_AUDIO_RECORDED" val="1"/>
  <p:tag name="ELAPSEDTIME" val="6.5"/>
  <p:tag name="ANNOTATION_COUNT" val="0"/>
  <p:tag name="ARTICULATE_USED_LAYOUT" val="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0"/>
  <p:tag name="ARTICULATE_AUDIO_RECORDED" val="1"/>
  <p:tag name="ELAPSEDTIME" val="8.4"/>
  <p:tag name="ANNOTATION_COUNT" val="0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3"/>
  <p:tag name="ARTICULATE_AUDIO_RECORDED" val="1"/>
  <p:tag name="ELAPSEDTIME" val="37.6"/>
  <p:tag name="ANNOTATION_COUNT" val="0"/>
  <p:tag name="TIMELINE" val="3.10/9.80/17.00/21.40/25.4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31"/>
  <p:tag name="ARTICULATE_AUDIO_RECORDED" val="1"/>
  <p:tag name="ELAPSEDTIME" val="6.8"/>
  <p:tag name="ANNOTATION_COUNT" val="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88"/>
  <p:tag name="ARTICULATE_AUDIO_RECORDED" val="1"/>
  <p:tag name="ELAPSEDTIME" val="36.4"/>
  <p:tag name="ANNOTATION_COUNT" val="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221</Words>
  <Application>Microsoft Office PowerPoint</Application>
  <PresentationFormat>On-screen Show (4:3)</PresentationFormat>
  <Paragraphs>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Duct Design Basics  </vt:lpstr>
      <vt:lpstr>Lesson 1 Friction Chart Primer 1.1 HVAC Airflow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Sloping the Scale Makes a Small Increase or Decrease in Water Pressure Larger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334</cp:revision>
  <cp:lastPrinted>2013-06-17T20:42:26Z</cp:lastPrinted>
  <dcterms:created xsi:type="dcterms:W3CDTF">2013-05-23T13:04:32Z</dcterms:created>
  <dcterms:modified xsi:type="dcterms:W3CDTF">2016-01-11T19:02:57Z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1.1 Static Pressure Measurement</vt:lpwstr>
  </property>
  <property fmtid="{D5CDD505-2E9C-101B-9397-08002B2CF9AE}" pid="4" name="ArticulateProjectVersion">
    <vt:lpwstr>7</vt:lpwstr>
  </property>
  <property fmtid="{D5CDD505-2E9C-101B-9397-08002B2CF9AE}" pid="5" name="ArticulateGUID">
    <vt:lpwstr>1B794222-ECF2-4C58-BB70-A8D5257D61B3</vt:lpwstr>
  </property>
  <property fmtid="{D5CDD505-2E9C-101B-9397-08002B2CF9AE}" pid="6" name="ArticulateProjectFull">
    <vt:lpwstr>C:\Users\Don\Desktop\Duct Design Basics\Lesson 1 Friction Chart Primer 1.1.ppta</vt:lpwstr>
  </property>
</Properties>
</file>