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52" r:id="rId2"/>
    <p:sldId id="323" r:id="rId3"/>
    <p:sldId id="324" r:id="rId4"/>
    <p:sldId id="325" r:id="rId5"/>
    <p:sldId id="326" r:id="rId6"/>
    <p:sldId id="327" r:id="rId7"/>
    <p:sldId id="349" r:id="rId8"/>
    <p:sldId id="328" r:id="rId9"/>
    <p:sldId id="331" r:id="rId10"/>
    <p:sldId id="333" r:id="rId11"/>
    <p:sldId id="332" r:id="rId12"/>
    <p:sldId id="343" r:id="rId13"/>
    <p:sldId id="335" r:id="rId14"/>
    <p:sldId id="336" r:id="rId15"/>
    <p:sldId id="338" r:id="rId16"/>
    <p:sldId id="339" r:id="rId17"/>
    <p:sldId id="340" r:id="rId18"/>
    <p:sldId id="347" r:id="rId19"/>
    <p:sldId id="342" r:id="rId20"/>
    <p:sldId id="344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  <a:srgbClr val="3F3F3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5" autoAdjust="0"/>
    <p:restoredTop sz="94660"/>
  </p:normalViewPr>
  <p:slideViewPr>
    <p:cSldViewPr>
      <p:cViewPr varScale="1">
        <p:scale>
          <a:sx n="108" d="100"/>
          <a:sy n="108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70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4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6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13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9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9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70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91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12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8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6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4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17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37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6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99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05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9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800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16.0 </a:t>
            </a:r>
            <a:r>
              <a:rPr lang="en-US" dirty="0" smtClean="0"/>
              <a:t>Math Review</a:t>
            </a:r>
            <a:br>
              <a:rPr lang="en-US" dirty="0" smtClean="0"/>
            </a:br>
            <a:r>
              <a:rPr lang="en-US" dirty="0" smtClean="0"/>
              <a:t>14.6 Working With TAB Equations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98" y="762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18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8710" y="191108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625" y="267928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0.026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2994" y="1841211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153" y="371978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314496" y="4410585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94633" y="449051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6865" y="4118199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55808" y="391512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9925" y="3995087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x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8226" y="4012170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0109" y="391512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14675" y="4026186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0.462222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9" name="Double Bracket 18"/>
          <p:cNvSpPr/>
          <p:nvPr/>
        </p:nvSpPr>
        <p:spPr>
          <a:xfrm>
            <a:off x="1859391" y="1911082"/>
            <a:ext cx="1613599" cy="1536414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42691" y="15856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1" name="Double Bracket 20"/>
          <p:cNvSpPr/>
          <p:nvPr/>
        </p:nvSpPr>
        <p:spPr>
          <a:xfrm>
            <a:off x="2140245" y="3791068"/>
            <a:ext cx="1518448" cy="1529494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39219" y="35334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25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Third:  Fan Law &amp;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1248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729" y="4205784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3065" y="4977665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363065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57362" y="449817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703" y="4183574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78938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0650" y="4999910"/>
            <a:ext cx="1248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78078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uble Bracket 19"/>
          <p:cNvSpPr/>
          <p:nvPr/>
        </p:nvSpPr>
        <p:spPr>
          <a:xfrm>
            <a:off x="2971800" y="4183574"/>
            <a:ext cx="1889972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15025" y="1447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19026" y="380266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6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0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3</a:t>
            </a:r>
            <a:r>
              <a:rPr lang="en-US" baseline="30000" dirty="0" smtClean="0"/>
              <a:t>rd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1248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7255" y="4095048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049" y="477376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085" y="4095048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703" y="4183574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8308" y="5547898"/>
            <a:ext cx="1248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538308" y="1841212"/>
            <a:ext cx="2092370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15025" y="1447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5767" y="478788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652" y="5498922"/>
            <a:ext cx="124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0.25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0466" y="406046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43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297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900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0.25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7255" y="4095048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049" y="477376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085" y="4095048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703" y="4183574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8308" y="5547898"/>
            <a:ext cx="1248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737165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7998" y="159052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5767" y="478788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652" y="5498922"/>
            <a:ext cx="124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0.25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0466" y="404190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Using Equations 3</a:t>
            </a:r>
            <a:r>
              <a:rPr lang="en-US" baseline="30000" smtClean="0"/>
              <a:t>rd</a:t>
            </a:r>
            <a:r>
              <a:rPr lang="en-US" smtClean="0"/>
              <a:t> Fan Law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5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8710" y="191108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625" y="267928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0.025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2994" y="1841211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153" y="371978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314496" y="4410585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94633" y="449051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6865" y="4118199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0.25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55808" y="391512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9925" y="3995087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x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8226" y="4012170"/>
            <a:ext cx="1380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BHP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0109" y="391512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14675" y="4026186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0.5926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9" name="Double Bracket 18"/>
          <p:cNvSpPr/>
          <p:nvPr/>
        </p:nvSpPr>
        <p:spPr>
          <a:xfrm>
            <a:off x="1859391" y="1911082"/>
            <a:ext cx="1613599" cy="1536414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42691" y="15856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1" name="Double Bracket 20"/>
          <p:cNvSpPr/>
          <p:nvPr/>
        </p:nvSpPr>
        <p:spPr>
          <a:xfrm>
            <a:off x="2140245" y="3791068"/>
            <a:ext cx="1518448" cy="1529494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39219" y="35334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6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5524" y="418357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049" y="477376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085" y="4095048"/>
            <a:ext cx="121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0.51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9096" y="4060462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8308" y="5547898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0707" y="15113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5767" y="478788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652" y="5498922"/>
            <a:ext cx="124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8911" y="406046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289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310" y="26635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4783" y="2755612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0.51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5524" y="418357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049" y="477376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085" y="4095048"/>
            <a:ext cx="121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0.51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9096" y="4060462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8308" y="5547898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0707" y="15113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5767" y="478788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652" y="5498922"/>
            <a:ext cx="124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8911" y="406046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71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1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310" y="26635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4783" y="2755612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0.51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0707" y="15113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214463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2839" y="2349908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1.96154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60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310" y="26635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90911" y="1511310"/>
            <a:ext cx="45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00600" y="2375356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1.96154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Double Bracket 14"/>
          <p:cNvSpPr/>
          <p:nvPr/>
        </p:nvSpPr>
        <p:spPr>
          <a:xfrm>
            <a:off x="1838187" y="4255477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9598" y="4419600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287" y="5127674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52422" y="52578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0506" y="3963089"/>
            <a:ext cx="56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8730" y="471217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835285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1.96154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423599"/>
            <a:ext cx="1391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1/2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1512" y="4005326"/>
            <a:ext cx="1391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X 1/2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63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310" y="26635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90911" y="1511310"/>
            <a:ext cx="45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00600" y="2375356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1.96154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9598" y="4419600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287" y="5127674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52422" y="52578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62661" y="472341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14283" y="4835284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1.96154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1883" y="4573674"/>
            <a:ext cx="1391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1/2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1931570"/>
            <a:ext cx="1391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1/2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37430" y="4711987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31868" y="4804506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87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 Fan Law &amp;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729" y="4205784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3065" y="4977665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363065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89368" y="4461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80208" y="4205783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477087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42853" y="4999910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3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310" y="26635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00600" y="2375356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1.4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7254" y="374496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377683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945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31179" y="362185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22019" y="3776833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1.4 x 675 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42778" y="365372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1816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For the </a:t>
            </a:r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of 0.51 we have a </a:t>
            </a:r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r>
              <a:rPr lang="en-US" sz="3200" b="1" dirty="0" smtClean="0">
                <a:solidFill>
                  <a:srgbClr val="FFFF00"/>
                </a:solidFill>
              </a:rPr>
              <a:t> = 945 </a:t>
            </a:r>
            <a:endParaRPr lang="en-US" sz="3200" b="1" baseline="-25000" dirty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1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5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1</a:t>
            </a:r>
            <a:r>
              <a:rPr lang="en-US" baseline="30000" dirty="0" smtClean="0"/>
              <a:t>st</a:t>
            </a:r>
            <a:r>
              <a:rPr lang="en-US" dirty="0" smtClean="0"/>
              <a:t>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4915" y="4168913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2631" y="4977665"/>
            <a:ext cx="1496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34915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89368" y="4461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6429" y="4553404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4553405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33540" y="4461073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x</a:t>
            </a:r>
            <a:endParaRPr lang="en-US" sz="44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73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1</a:t>
            </a:r>
            <a:r>
              <a:rPr lang="en-US" baseline="30000" dirty="0" smtClean="0"/>
              <a:t>st</a:t>
            </a:r>
            <a:r>
              <a:rPr lang="en-US" dirty="0" smtClean="0"/>
              <a:t>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9387" y="3968630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4409" y="4658029"/>
            <a:ext cx="1455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6578" y="443029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6429" y="4553404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37850" y="5418063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3108" y="3968630"/>
            <a:ext cx="726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8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3108" y="451386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10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4327" y="5325729"/>
            <a:ext cx="13516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1100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69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0" grpId="0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1</a:t>
            </a:r>
            <a:r>
              <a:rPr lang="en-US" baseline="30000" dirty="0" smtClean="0"/>
              <a:t>st</a:t>
            </a:r>
            <a:r>
              <a:rPr lang="en-US" dirty="0" smtClean="0"/>
              <a:t>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0820" y="18412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8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625" y="26792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1100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9387" y="3968630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4409" y="4658029"/>
            <a:ext cx="1455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6578" y="443029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6429" y="4553404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37850" y="5418063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3108" y="3968630"/>
            <a:ext cx="726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8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3108" y="451386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10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4327" y="5325729"/>
            <a:ext cx="13516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1100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692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1</a:t>
            </a:r>
            <a:r>
              <a:rPr lang="en-US" baseline="30000" dirty="0" smtClean="0"/>
              <a:t>st</a:t>
            </a:r>
            <a:r>
              <a:rPr lang="en-US" dirty="0" smtClean="0"/>
              <a:t>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0820" y="188291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8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625" y="26792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1100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37575" y="370614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8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625" y="4318575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83152" y="449051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4005784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1100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9219" y="390307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25995" y="387542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x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5077" y="4026187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2936" y="387542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53200" y="402618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880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61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 Fan Law &amp; Pump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729" y="4205784"/>
            <a:ext cx="151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3065" y="4977665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GPM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363065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57362" y="449817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703" y="4183574"/>
            <a:ext cx="1127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FFFF00"/>
                </a:solidFill>
              </a:rPr>
              <a:t>Δ</a:t>
            </a:r>
            <a:r>
              <a:rPr lang="en-US" sz="3200" b="1" dirty="0" err="1" smtClean="0">
                <a:solidFill>
                  <a:srgbClr val="FFFF00"/>
                </a:solidFill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78938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0650" y="4999910"/>
            <a:ext cx="995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FFFF00"/>
                </a:solidFill>
              </a:rPr>
              <a:t>Δ</a:t>
            </a:r>
            <a:r>
              <a:rPr lang="en-US" sz="3200" b="1" dirty="0" err="1" smtClean="0">
                <a:solidFill>
                  <a:srgbClr val="FFFF00"/>
                </a:solidFill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752600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uble Bracket 19"/>
          <p:cNvSpPr/>
          <p:nvPr/>
        </p:nvSpPr>
        <p:spPr>
          <a:xfrm>
            <a:off x="2971800" y="4161318"/>
            <a:ext cx="1776582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6441" y="148579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19026" y="380266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14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0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7255" y="4095048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049" y="477376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085" y="4095048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703" y="4183574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8308" y="5547898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752600" y="1841212"/>
            <a:ext cx="1838311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0707" y="15113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5767" y="478788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652" y="5498922"/>
            <a:ext cx="124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8911" y="406046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73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625" y="188291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4600" y="268974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6626" y="2755612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762" y="1882913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915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8081" y="22267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7255" y="4095048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049" y="477376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085" y="4095048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900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703" y="4183574"/>
            <a:ext cx="108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8308" y="5547898"/>
            <a:ext cx="95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SP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5301"/>
            <a:ext cx="568369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1905000" y="1841212"/>
            <a:ext cx="1584765" cy="1828800"/>
          </a:xfrm>
          <a:prstGeom prst="bracketPair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0707" y="15905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5767" y="478788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675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652" y="5498922"/>
            <a:ext cx="124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= 0.26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8911" y="406046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Using Equations 2</a:t>
            </a:r>
            <a:r>
              <a:rPr lang="en-US" baseline="30000" dirty="0" smtClean="0"/>
              <a:t>nd</a:t>
            </a:r>
            <a:r>
              <a:rPr lang="en-US" dirty="0" smtClean="0"/>
              <a:t> Fan Law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803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LMS_COMPLETION_TITLE" val="10.6 Working With TAB Equations"/>
  <p:tag name="LMS_COMPLETION_ID" val="10_6_Working_With_TAB_Equations"/>
  <p:tag name="LMS_COMPLETION_VERSION" val="1.0"/>
  <p:tag name="LMS_COMPLETION_DURATION" val="01:00:00"/>
  <p:tag name="LMS_COMPLETION_SCO_TITLE" val="10.6 Working With TAB Equations"/>
  <p:tag name="LMS_COMPLETION_SCO_ID" val="10_6_Working_With_TAB_Equations"/>
  <p:tag name="LMS_COMPLETION_EDITION" val="0"/>
  <p:tag name="LMS_COMPLETION_THRESHOLD" val="21"/>
  <p:tag name="LMS_COMPLETION_METHOD" val="VIEW"/>
  <p:tag name="LMS_REPORTING" val="2"/>
  <p:tag name="LMS_DATA_SCORM" val="Yes"/>
  <p:tag name="PUBLISH_TITLE" val="10.6 Working With TAB Equations"/>
  <p:tag name="ARTICULATE_PUBLISH_PATH" val="C:\Users\Craig\Documents\My Articulate Projects"/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LMS_PUBLISH" val="Yes"/>
  <p:tag name="PRESENTER_PREVIEW_MODE" val="0"/>
  <p:tag name="PRESENTER_PREVIEW_START" val="1"/>
  <p:tag name="LMS_PROTOCOL_METHOD" val="SCORM"/>
  <p:tag name="LMS_PROTOCOL_VERSION" val="1.2"/>
  <p:tag name="PLAYERLOGOHEIGHT" val="162"/>
  <p:tag name="PLAYERLOGOWIDTH" val="351"/>
  <p:tag name="LAUNCHINNEWWINDOW" val="0"/>
  <p:tag name="LASTPUBLISHED" val="C:\Users\Craig\Documents\My Articulate Projects\10.6 Working With TAB Equations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"/>
  <p:tag name="ARTICULATE_SLIDE_NAV" val="8"/>
  <p:tag name="ARTICULATE_SLIDE_GUID" val="9dc12be5-3784-43d8-aa4f-86fe4d04d70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45c5c71c-878f-4dcf-9d39-8967eb6550e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"/>
  <p:tag name="ARTICULATE_SLIDE_NAV" val="10"/>
  <p:tag name="ARTICULATE_SLIDE_GUID" val="e376bd51-d40f-43d4-8ed1-5bc89801f8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  <p:tag name="ARTICULATE_SLIDE_NAV" val="11"/>
  <p:tag name="ARTICULATE_SLIDE_GUID" val="ab1c7943-6138-4e30-b888-f6a25422ade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2.7"/>
  <p:tag name="ARTICULATE_SLIDE_NAV" val="12"/>
  <p:tag name="ARTICULATE_SLIDE_GUID" val="bec2a102-7720-404f-ad45-6e1982a44d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3"/>
  <p:tag name="ARTICULATE_SLIDE_GUID" val="5464b95e-f9a3-4bf3-973c-e6121784c4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  <p:tag name="ARTICULATE_SLIDE_NAV" val="14"/>
  <p:tag name="ARTICULATE_SLIDE_GUID" val="7fc331e3-6afd-4f4b-9c2a-daed9ce129e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5"/>
  <p:tag name="ARTICULATE_SLIDE_GUID" val="9ffc773c-6830-4575-8b7e-784b734c248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  <p:tag name="ARTICULATE_SLIDE_NAV" val="16"/>
  <p:tag name="ARTICULATE_SLIDE_GUID" val="33fac64f-9ab7-4b2b-9ac0-1026e439bab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7"/>
  <p:tag name="ARTICULATE_SLIDE_GUID" val="af577de7-860c-4425-ad5b-bfeed26f2b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d00b96a-4332-4155-8630-f18edca090c2"/>
  <p:tag name="ARTICULATE_SLIDE_NA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"/>
  <p:tag name="ARTICULATE_SLIDE_NAV" val="18"/>
  <p:tag name="ARTICULATE_SLIDE_GUID" val="ad12a0a8-0402-4fc8-81a0-a7b104299de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  <p:tag name="ARTICULATE_SLIDE_NAV" val="19"/>
  <p:tag name="ARTICULATE_SLIDE_GUID" val="a2da747c-37f7-4e87-86a7-4e5ee105f0d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.1|1.2|2.8|0.9|5.8"/>
  <p:tag name="ARTICULATE_SLIDE_NAV" val="20"/>
  <p:tag name="ARTICULATE_SLIDE_GUID" val="338fe88a-bb66-4002-bed9-a0096e8da9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c9FHs3lH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"/>
  <p:tag name="ARTICULATE_SLIDE_NAV" val="2"/>
  <p:tag name="ARTICULATE_SLIDE_GUID" val="25ceb306-2c2d-4b1e-bedc-090950cd28d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4.3|1.3"/>
  <p:tag name="ARTICULATE_SLIDE_NAV" val="3"/>
  <p:tag name="ARTICULATE_SLIDE_GUID" val="c19df5b4-50b1-4d5a-a050-4ef4790a25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.9|14.9"/>
  <p:tag name="ARTICULATE_SLIDE_NAV" val="4"/>
  <p:tag name="ARTICULATE_SLIDE_GUID" val="2c74ea9e-6c40-484a-83a6-e6014023337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5"/>
  <p:tag name="ARTICULATE_SLIDE_GUID" val="f7ac1f19-ab0f-46a1-b94a-e4f8ef04072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"/>
  <p:tag name="ARTICULATE_SLIDE_NAV" val="6"/>
  <p:tag name="ARTICULATE_SLIDE_GUID" val="695e2b2f-a006-4460-bba7-2ba0cbe0d2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  <p:tag name="ARTICULATE_SLIDE_NAV" val="7"/>
  <p:tag name="ARTICULATE_SLIDE_GUID" val="21536502-2429-4987-968f-f683c504c78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1929</TotalTime>
  <Words>402</Words>
  <Application>Microsoft Office PowerPoint</Application>
  <PresentationFormat>On-screen Show (4:3)</PresentationFormat>
  <Paragraphs>282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 16.0 Math Review 14.6 Working With TAB Equations  </vt:lpstr>
      <vt:lpstr>First:  Fan Law &amp; Pump Law</vt:lpstr>
      <vt:lpstr>Using Equations 1st Pump Law</vt:lpstr>
      <vt:lpstr>Using Equations 1st Pump Law</vt:lpstr>
      <vt:lpstr>Using Equations 1st Pump Law</vt:lpstr>
      <vt:lpstr>Using Equations 1st Pump Law</vt:lpstr>
      <vt:lpstr>Second:  Fan Law &amp; Pump Law</vt:lpstr>
      <vt:lpstr>Using Equations 2nd Fan Law</vt:lpstr>
      <vt:lpstr>Using Equations 2nd Fan Law</vt:lpstr>
      <vt:lpstr>Using Equations 2nd Fan Law</vt:lpstr>
      <vt:lpstr>Third:  Fan Law &amp; Pump Law</vt:lpstr>
      <vt:lpstr>Using Equations 3rd Fan Law</vt:lpstr>
      <vt:lpstr>PowerPoint Presentation</vt:lpstr>
      <vt:lpstr>Using Equations 2nd Fan Law</vt:lpstr>
      <vt:lpstr>Using Equations 2nd Fan Law</vt:lpstr>
      <vt:lpstr>Using Equations 2nd Fan Law</vt:lpstr>
      <vt:lpstr>Using Equations 2nd Fan Law</vt:lpstr>
      <vt:lpstr>Using Equations 2nd Fan Law</vt:lpstr>
      <vt:lpstr>Using Equations 2nd Fan Law</vt:lpstr>
      <vt:lpstr>Using Equations 2nd Fan Law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Donald Prather</cp:lastModifiedBy>
  <cp:revision>219</cp:revision>
  <dcterms:created xsi:type="dcterms:W3CDTF">2013-05-23T13:04:32Z</dcterms:created>
  <dcterms:modified xsi:type="dcterms:W3CDTF">2015-09-16T14:38:14Z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rojectFull">
    <vt:lpwstr>T:\1.0-ACTIVITIES &amp; PROJECTS\ACCA Guides\Tech Guide 5 QI\QI Training\QI Training\10 Math Review\10.6 Working With TAB Equations.ppta</vt:lpwstr>
  </property>
  <property fmtid="{D5CDD505-2E9C-101B-9397-08002B2CF9AE}" pid="4" name="ArticulateGUID">
    <vt:lpwstr>30E599C7-2103-4FDD-B847-8865957E52BA</vt:lpwstr>
  </property>
  <property fmtid="{D5CDD505-2E9C-101B-9397-08002B2CF9AE}" pid="5" name="ArticulatePath">
    <vt:lpwstr>10.6 Working With TAB Equations</vt:lpwstr>
  </property>
</Properties>
</file>