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407" r:id="rId2"/>
    <p:sldId id="496" r:id="rId3"/>
    <p:sldId id="497" r:id="rId4"/>
    <p:sldId id="499" r:id="rId5"/>
    <p:sldId id="500" r:id="rId6"/>
    <p:sldId id="498" r:id="rId7"/>
    <p:sldId id="504" r:id="rId8"/>
    <p:sldId id="505" r:id="rId9"/>
    <p:sldId id="507" r:id="rId10"/>
    <p:sldId id="508" r:id="rId11"/>
    <p:sldId id="509" r:id="rId12"/>
    <p:sldId id="523" r:id="rId13"/>
    <p:sldId id="510" r:id="rId14"/>
    <p:sldId id="511" r:id="rId15"/>
    <p:sldId id="513" r:id="rId16"/>
    <p:sldId id="515" r:id="rId17"/>
    <p:sldId id="516" r:id="rId18"/>
    <p:sldId id="519" r:id="rId19"/>
    <p:sldId id="524" r:id="rId20"/>
    <p:sldId id="520" r:id="rId21"/>
    <p:sldId id="525" r:id="rId22"/>
    <p:sldId id="521" r:id="rId23"/>
    <p:sldId id="512" r:id="rId24"/>
    <p:sldId id="527" r:id="rId25"/>
    <p:sldId id="526" r:id="rId26"/>
    <p:sldId id="530" r:id="rId27"/>
    <p:sldId id="528" r:id="rId28"/>
    <p:sldId id="531" r:id="rId29"/>
    <p:sldId id="532" r:id="rId30"/>
    <p:sldId id="542" r:id="rId31"/>
    <p:sldId id="536" r:id="rId32"/>
    <p:sldId id="540" r:id="rId33"/>
    <p:sldId id="537" r:id="rId34"/>
    <p:sldId id="538" r:id="rId35"/>
    <p:sldId id="494" r:id="rId36"/>
    <p:sldId id="466" r:id="rId37"/>
  </p:sldIdLst>
  <p:sldSz cx="9144000" cy="6858000" type="screen4x3"/>
  <p:notesSz cx="7010400" cy="92964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45454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>
      <p:cViewPr varScale="1">
        <p:scale>
          <a:sx n="101" d="100"/>
          <a:sy n="101" d="100"/>
        </p:scale>
        <p:origin x="120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83A6E7-60DE-4005-B552-9C8674E4BA66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46B63-F3D0-4FCB-B9C7-2DF26E8BC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53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05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2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3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2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91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3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92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16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8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32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76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5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2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0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97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24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9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29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9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66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136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91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5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3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9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9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5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46B63-F3D0-4FCB-B9C7-2DF26E8BCA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5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4F02-61AA-4C81-BD1C-511DDA14D550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CEC8-CAE7-4B68-B1B1-EDF19F9D4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0060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/>
              <a:t>Duct </a:t>
            </a:r>
            <a:r>
              <a:rPr lang="en-US" dirty="0"/>
              <a:t>Design Basics:</a:t>
            </a:r>
            <a:r>
              <a:rPr lang="en-US" dirty="0">
                <a:solidFill>
                  <a:srgbClr val="FF00FF"/>
                </a:solidFill>
              </a:rPr>
              <a:t/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 smtClean="0"/>
              <a:t>Lesson 5 Manual D </a:t>
            </a:r>
            <a:r>
              <a:rPr lang="en-US" dirty="0" err="1" smtClean="0"/>
              <a:t>Speedsheet</a:t>
            </a:r>
            <a:r>
              <a:rPr lang="en-US" dirty="0" smtClean="0"/>
              <a:t> Primer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76400" y="2743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1029" name="Picture 5" descr="H:\IMAGES\ACCALogoSolidBlack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98" y="76200"/>
            <a:ext cx="668215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7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9"/>
    </mc:Choice>
    <mc:Fallback xmlns="">
      <p:transition spd="slow" advTm="8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146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94" y="38568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284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27" y="5987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071" y="63568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926" y="54864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917" y="543370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182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1773" y="488991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612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207" y="36540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242" y="1905000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779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101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102" y="4293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7081" y="6172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530" y="5779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06522" y="4687145"/>
            <a:ext cx="15481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350837" y="2551951"/>
            <a:ext cx="1589" cy="21068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79693" y="4687145"/>
            <a:ext cx="477628" cy="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64199" y="5801150"/>
            <a:ext cx="253198" cy="749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28349" y="4760478"/>
            <a:ext cx="39657" cy="8636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44801" y="4714892"/>
            <a:ext cx="404743" cy="11249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85861" y="4573443"/>
            <a:ext cx="1" cy="853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44801" y="4014849"/>
            <a:ext cx="97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Trunk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721" y="476292"/>
            <a:ext cx="2531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2 Main Trunks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985861" y="4687145"/>
            <a:ext cx="539613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483645" y="2599730"/>
            <a:ext cx="5158" cy="20537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55147" y="2502228"/>
            <a:ext cx="5386" cy="21786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6606542" y="2472573"/>
            <a:ext cx="5386" cy="21786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744221" y="4714892"/>
            <a:ext cx="6008" cy="1836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543800" y="4760478"/>
            <a:ext cx="1" cy="8415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8122448" y="2642058"/>
            <a:ext cx="3412" cy="20491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55001" y="4979891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8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18645" y="5538984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6556108" y="5671066"/>
            <a:ext cx="958561" cy="89513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637516" y="5665691"/>
            <a:ext cx="1107437" cy="55084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721711" y="4167692"/>
            <a:ext cx="12011" cy="4153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124767" y="4752850"/>
            <a:ext cx="286418" cy="7691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 rot="15519219">
            <a:off x="2998828" y="5644670"/>
            <a:ext cx="393098" cy="142100"/>
          </a:xfrm>
          <a:prstGeom prst="arc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114679" y="5715720"/>
            <a:ext cx="10262" cy="854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881724" y="4758870"/>
            <a:ext cx="97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Trunk 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7934325" y="4743450"/>
            <a:ext cx="847725" cy="219075"/>
          </a:xfrm>
          <a:custGeom>
            <a:avLst/>
            <a:gdLst>
              <a:gd name="connsiteX0" fmla="*/ 0 w 847725"/>
              <a:gd name="connsiteY0" fmla="*/ 0 h 219075"/>
              <a:gd name="connsiteX1" fmla="*/ 9525 w 847725"/>
              <a:gd name="connsiteY1" fmla="*/ 133350 h 219075"/>
              <a:gd name="connsiteX2" fmla="*/ 57150 w 847725"/>
              <a:gd name="connsiteY2" fmla="*/ 180975 h 219075"/>
              <a:gd name="connsiteX3" fmla="*/ 85725 w 847725"/>
              <a:gd name="connsiteY3" fmla="*/ 190500 h 219075"/>
              <a:gd name="connsiteX4" fmla="*/ 190500 w 847725"/>
              <a:gd name="connsiteY4" fmla="*/ 209550 h 219075"/>
              <a:gd name="connsiteX5" fmla="*/ 238125 w 847725"/>
              <a:gd name="connsiteY5" fmla="*/ 219075 h 219075"/>
              <a:gd name="connsiteX6" fmla="*/ 361950 w 847725"/>
              <a:gd name="connsiteY6" fmla="*/ 209550 h 219075"/>
              <a:gd name="connsiteX7" fmla="*/ 390525 w 847725"/>
              <a:gd name="connsiteY7" fmla="*/ 200025 h 219075"/>
              <a:gd name="connsiteX8" fmla="*/ 476250 w 847725"/>
              <a:gd name="connsiteY8" fmla="*/ 190500 h 219075"/>
              <a:gd name="connsiteX9" fmla="*/ 571500 w 847725"/>
              <a:gd name="connsiteY9" fmla="*/ 161925 h 219075"/>
              <a:gd name="connsiteX10" fmla="*/ 657225 w 847725"/>
              <a:gd name="connsiteY10" fmla="*/ 152400 h 219075"/>
              <a:gd name="connsiteX11" fmla="*/ 714375 w 847725"/>
              <a:gd name="connsiteY11" fmla="*/ 123825 h 219075"/>
              <a:gd name="connsiteX12" fmla="*/ 762000 w 847725"/>
              <a:gd name="connsiteY12" fmla="*/ 85725 h 219075"/>
              <a:gd name="connsiteX13" fmla="*/ 790575 w 847725"/>
              <a:gd name="connsiteY13" fmla="*/ 28575 h 219075"/>
              <a:gd name="connsiteX14" fmla="*/ 819150 w 847725"/>
              <a:gd name="connsiteY14" fmla="*/ 19050 h 219075"/>
              <a:gd name="connsiteX15" fmla="*/ 847725 w 847725"/>
              <a:gd name="connsiteY15" fmla="*/ 1905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7725" h="219075">
                <a:moveTo>
                  <a:pt x="0" y="0"/>
                </a:moveTo>
                <a:cubicBezTo>
                  <a:pt x="3175" y="44450"/>
                  <a:pt x="1781" y="89465"/>
                  <a:pt x="9525" y="133350"/>
                </a:cubicBezTo>
                <a:cubicBezTo>
                  <a:pt x="13212" y="154244"/>
                  <a:pt x="40763" y="172781"/>
                  <a:pt x="57150" y="180975"/>
                </a:cubicBezTo>
                <a:cubicBezTo>
                  <a:pt x="66130" y="185465"/>
                  <a:pt x="76071" y="187742"/>
                  <a:pt x="85725" y="190500"/>
                </a:cubicBezTo>
                <a:cubicBezTo>
                  <a:pt x="136928" y="205129"/>
                  <a:pt x="125747" y="198758"/>
                  <a:pt x="190500" y="209550"/>
                </a:cubicBezTo>
                <a:cubicBezTo>
                  <a:pt x="206469" y="212212"/>
                  <a:pt x="222250" y="215900"/>
                  <a:pt x="238125" y="219075"/>
                </a:cubicBezTo>
                <a:cubicBezTo>
                  <a:pt x="279400" y="215900"/>
                  <a:pt x="320873" y="214685"/>
                  <a:pt x="361950" y="209550"/>
                </a:cubicBezTo>
                <a:cubicBezTo>
                  <a:pt x="371913" y="208305"/>
                  <a:pt x="380621" y="201676"/>
                  <a:pt x="390525" y="200025"/>
                </a:cubicBezTo>
                <a:cubicBezTo>
                  <a:pt x="418885" y="195298"/>
                  <a:pt x="447675" y="193675"/>
                  <a:pt x="476250" y="190500"/>
                </a:cubicBezTo>
                <a:cubicBezTo>
                  <a:pt x="498502" y="183083"/>
                  <a:pt x="544766" y="166038"/>
                  <a:pt x="571500" y="161925"/>
                </a:cubicBezTo>
                <a:cubicBezTo>
                  <a:pt x="599917" y="157553"/>
                  <a:pt x="628650" y="155575"/>
                  <a:pt x="657225" y="152400"/>
                </a:cubicBezTo>
                <a:cubicBezTo>
                  <a:pt x="680466" y="144653"/>
                  <a:pt x="695911" y="142289"/>
                  <a:pt x="714375" y="123825"/>
                </a:cubicBezTo>
                <a:cubicBezTo>
                  <a:pt x="757459" y="80741"/>
                  <a:pt x="706370" y="104268"/>
                  <a:pt x="762000" y="85725"/>
                </a:cubicBezTo>
                <a:cubicBezTo>
                  <a:pt x="768275" y="66901"/>
                  <a:pt x="773789" y="42004"/>
                  <a:pt x="790575" y="28575"/>
                </a:cubicBezTo>
                <a:cubicBezTo>
                  <a:pt x="798415" y="22303"/>
                  <a:pt x="809246" y="20701"/>
                  <a:pt x="819150" y="19050"/>
                </a:cubicBezTo>
                <a:cubicBezTo>
                  <a:pt x="828545" y="17484"/>
                  <a:pt x="838200" y="19050"/>
                  <a:pt x="847725" y="1905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276130" y="5024211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6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993615" y="3842694"/>
            <a:ext cx="442149" cy="4983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2979842" y="4743892"/>
            <a:ext cx="450092" cy="5743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1398255" y="4777382"/>
            <a:ext cx="450092" cy="5743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1417979" y="2622989"/>
            <a:ext cx="450092" cy="5743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910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6" y="1143000"/>
            <a:ext cx="9094472" cy="576072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219200" y="3581400"/>
            <a:ext cx="1122604" cy="370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571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5" y="1600200"/>
            <a:ext cx="8915205" cy="3810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43400" y="28956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1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3" y="1097280"/>
            <a:ext cx="9027789" cy="5760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7280"/>
            <a:ext cx="9088834" cy="576072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669474" y="5410200"/>
            <a:ext cx="645726" cy="9734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76028" y="5376930"/>
            <a:ext cx="789583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999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2" y="1097280"/>
            <a:ext cx="8999472" cy="576072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376028" y="5376930"/>
            <a:ext cx="789583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524000" y="3276600"/>
            <a:ext cx="18288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3262648"/>
            <a:ext cx="1714073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10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73" y="784086"/>
            <a:ext cx="8302922" cy="60588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5638800"/>
            <a:ext cx="75438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4191000"/>
            <a:ext cx="56388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24200" y="48768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14800" y="48768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9800" y="48768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10400" y="491007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24800" y="491007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29200" y="48768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05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146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94" y="38568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284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27" y="5987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071" y="63568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926" y="54864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104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917" y="543370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182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1773" y="488991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612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207" y="36540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242" y="1905000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779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101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102" y="4293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7081" y="6172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530" y="5779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886075" y="4874757"/>
            <a:ext cx="1067974" cy="459243"/>
          </a:xfrm>
          <a:custGeom>
            <a:avLst/>
            <a:gdLst>
              <a:gd name="connsiteX0" fmla="*/ 0 w 1067974"/>
              <a:gd name="connsiteY0" fmla="*/ 40143 h 459243"/>
              <a:gd name="connsiteX1" fmla="*/ 114300 w 1067974"/>
              <a:gd name="connsiteY1" fmla="*/ 30618 h 459243"/>
              <a:gd name="connsiteX2" fmla="*/ 152400 w 1067974"/>
              <a:gd name="connsiteY2" fmla="*/ 21093 h 459243"/>
              <a:gd name="connsiteX3" fmla="*/ 295275 w 1067974"/>
              <a:gd name="connsiteY3" fmla="*/ 11568 h 459243"/>
              <a:gd name="connsiteX4" fmla="*/ 428625 w 1067974"/>
              <a:gd name="connsiteY4" fmla="*/ 11568 h 459243"/>
              <a:gd name="connsiteX5" fmla="*/ 600075 w 1067974"/>
              <a:gd name="connsiteY5" fmla="*/ 21093 h 459243"/>
              <a:gd name="connsiteX6" fmla="*/ 647700 w 1067974"/>
              <a:gd name="connsiteY6" fmla="*/ 30618 h 459243"/>
              <a:gd name="connsiteX7" fmla="*/ 704850 w 1067974"/>
              <a:gd name="connsiteY7" fmla="*/ 49668 h 459243"/>
              <a:gd name="connsiteX8" fmla="*/ 828675 w 1067974"/>
              <a:gd name="connsiteY8" fmla="*/ 30618 h 459243"/>
              <a:gd name="connsiteX9" fmla="*/ 857250 w 1067974"/>
              <a:gd name="connsiteY9" fmla="*/ 11568 h 459243"/>
              <a:gd name="connsiteX10" fmla="*/ 971550 w 1067974"/>
              <a:gd name="connsiteY10" fmla="*/ 21093 h 459243"/>
              <a:gd name="connsiteX11" fmla="*/ 1000125 w 1067974"/>
              <a:gd name="connsiteY11" fmla="*/ 30618 h 459243"/>
              <a:gd name="connsiteX12" fmla="*/ 1019175 w 1067974"/>
              <a:gd name="connsiteY12" fmla="*/ 87768 h 459243"/>
              <a:gd name="connsiteX13" fmla="*/ 1028700 w 1067974"/>
              <a:gd name="connsiteY13" fmla="*/ 116343 h 459243"/>
              <a:gd name="connsiteX14" fmla="*/ 1038225 w 1067974"/>
              <a:gd name="connsiteY14" fmla="*/ 144918 h 459243"/>
              <a:gd name="connsiteX15" fmla="*/ 1047750 w 1067974"/>
              <a:gd name="connsiteY15" fmla="*/ 183018 h 459243"/>
              <a:gd name="connsiteX16" fmla="*/ 1057275 w 1067974"/>
              <a:gd name="connsiteY16" fmla="*/ 287793 h 459243"/>
              <a:gd name="connsiteX17" fmla="*/ 1066800 w 1067974"/>
              <a:gd name="connsiteY17" fmla="*/ 316368 h 459243"/>
              <a:gd name="connsiteX18" fmla="*/ 1066800 w 1067974"/>
              <a:gd name="connsiteY18" fmla="*/ 459243 h 4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7974" h="459243">
                <a:moveTo>
                  <a:pt x="0" y="40143"/>
                </a:moveTo>
                <a:cubicBezTo>
                  <a:pt x="38100" y="36968"/>
                  <a:pt x="76363" y="35360"/>
                  <a:pt x="114300" y="30618"/>
                </a:cubicBezTo>
                <a:cubicBezTo>
                  <a:pt x="127290" y="28994"/>
                  <a:pt x="139381" y="22463"/>
                  <a:pt x="152400" y="21093"/>
                </a:cubicBezTo>
                <a:cubicBezTo>
                  <a:pt x="199868" y="16096"/>
                  <a:pt x="247650" y="14743"/>
                  <a:pt x="295275" y="11568"/>
                </a:cubicBezTo>
                <a:cubicBezTo>
                  <a:pt x="358912" y="-9644"/>
                  <a:pt x="307591" y="3221"/>
                  <a:pt x="428625" y="11568"/>
                </a:cubicBezTo>
                <a:cubicBezTo>
                  <a:pt x="485727" y="15506"/>
                  <a:pt x="542925" y="17918"/>
                  <a:pt x="600075" y="21093"/>
                </a:cubicBezTo>
                <a:cubicBezTo>
                  <a:pt x="615950" y="24268"/>
                  <a:pt x="632081" y="26358"/>
                  <a:pt x="647700" y="30618"/>
                </a:cubicBezTo>
                <a:cubicBezTo>
                  <a:pt x="667073" y="35902"/>
                  <a:pt x="704850" y="49668"/>
                  <a:pt x="704850" y="49668"/>
                </a:cubicBezTo>
                <a:cubicBezTo>
                  <a:pt x="732167" y="46936"/>
                  <a:pt x="794348" y="47781"/>
                  <a:pt x="828675" y="30618"/>
                </a:cubicBezTo>
                <a:cubicBezTo>
                  <a:pt x="838914" y="25498"/>
                  <a:pt x="847725" y="17918"/>
                  <a:pt x="857250" y="11568"/>
                </a:cubicBezTo>
                <a:cubicBezTo>
                  <a:pt x="895350" y="14743"/>
                  <a:pt x="933653" y="16040"/>
                  <a:pt x="971550" y="21093"/>
                </a:cubicBezTo>
                <a:cubicBezTo>
                  <a:pt x="981502" y="22420"/>
                  <a:pt x="994289" y="22448"/>
                  <a:pt x="1000125" y="30618"/>
                </a:cubicBezTo>
                <a:cubicBezTo>
                  <a:pt x="1011797" y="46958"/>
                  <a:pt x="1012825" y="68718"/>
                  <a:pt x="1019175" y="87768"/>
                </a:cubicBezTo>
                <a:lnTo>
                  <a:pt x="1028700" y="116343"/>
                </a:lnTo>
                <a:cubicBezTo>
                  <a:pt x="1031875" y="125868"/>
                  <a:pt x="1035790" y="135178"/>
                  <a:pt x="1038225" y="144918"/>
                </a:cubicBezTo>
                <a:lnTo>
                  <a:pt x="1047750" y="183018"/>
                </a:lnTo>
                <a:cubicBezTo>
                  <a:pt x="1050925" y="217943"/>
                  <a:pt x="1052315" y="253076"/>
                  <a:pt x="1057275" y="287793"/>
                </a:cubicBezTo>
                <a:cubicBezTo>
                  <a:pt x="1058695" y="297732"/>
                  <a:pt x="1066243" y="306343"/>
                  <a:pt x="1066800" y="316368"/>
                </a:cubicBezTo>
                <a:cubicBezTo>
                  <a:pt x="1069442" y="363920"/>
                  <a:pt x="1066800" y="411618"/>
                  <a:pt x="1066800" y="45924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38375" y="4991100"/>
            <a:ext cx="409600" cy="447675"/>
          </a:xfrm>
          <a:custGeom>
            <a:avLst/>
            <a:gdLst>
              <a:gd name="connsiteX0" fmla="*/ 390550 w 409600"/>
              <a:gd name="connsiteY0" fmla="*/ 0 h 447675"/>
              <a:gd name="connsiteX1" fmla="*/ 352450 w 409600"/>
              <a:gd name="connsiteY1" fmla="*/ 47625 h 447675"/>
              <a:gd name="connsiteX2" fmla="*/ 361975 w 409600"/>
              <a:gd name="connsiteY2" fmla="*/ 76200 h 447675"/>
              <a:gd name="connsiteX3" fmla="*/ 371500 w 409600"/>
              <a:gd name="connsiteY3" fmla="*/ 123825 h 447675"/>
              <a:gd name="connsiteX4" fmla="*/ 390550 w 409600"/>
              <a:gd name="connsiteY4" fmla="*/ 152400 h 447675"/>
              <a:gd name="connsiteX5" fmla="*/ 409600 w 409600"/>
              <a:gd name="connsiteY5" fmla="*/ 209550 h 447675"/>
              <a:gd name="connsiteX6" fmla="*/ 400075 w 409600"/>
              <a:gd name="connsiteY6" fmla="*/ 266700 h 447675"/>
              <a:gd name="connsiteX7" fmla="*/ 390550 w 409600"/>
              <a:gd name="connsiteY7" fmla="*/ 295275 h 447675"/>
              <a:gd name="connsiteX8" fmla="*/ 361975 w 409600"/>
              <a:gd name="connsiteY8" fmla="*/ 304800 h 447675"/>
              <a:gd name="connsiteX9" fmla="*/ 342925 w 409600"/>
              <a:gd name="connsiteY9" fmla="*/ 333375 h 447675"/>
              <a:gd name="connsiteX10" fmla="*/ 314350 w 409600"/>
              <a:gd name="connsiteY10" fmla="*/ 342900 h 447675"/>
              <a:gd name="connsiteX11" fmla="*/ 285775 w 409600"/>
              <a:gd name="connsiteY11" fmla="*/ 361950 h 447675"/>
              <a:gd name="connsiteX12" fmla="*/ 247675 w 409600"/>
              <a:gd name="connsiteY12" fmla="*/ 371475 h 447675"/>
              <a:gd name="connsiteX13" fmla="*/ 66700 w 409600"/>
              <a:gd name="connsiteY13" fmla="*/ 381000 h 447675"/>
              <a:gd name="connsiteX14" fmla="*/ 9550 w 409600"/>
              <a:gd name="connsiteY14" fmla="*/ 409575 h 447675"/>
              <a:gd name="connsiteX15" fmla="*/ 25 w 409600"/>
              <a:gd name="connsiteY15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600" h="447675">
                <a:moveTo>
                  <a:pt x="390550" y="0"/>
                </a:moveTo>
                <a:cubicBezTo>
                  <a:pt x="377850" y="15875"/>
                  <a:pt x="359588" y="28590"/>
                  <a:pt x="352450" y="47625"/>
                </a:cubicBezTo>
                <a:cubicBezTo>
                  <a:pt x="348925" y="57026"/>
                  <a:pt x="359540" y="66460"/>
                  <a:pt x="361975" y="76200"/>
                </a:cubicBezTo>
                <a:cubicBezTo>
                  <a:pt x="365902" y="91906"/>
                  <a:pt x="365816" y="108666"/>
                  <a:pt x="371500" y="123825"/>
                </a:cubicBezTo>
                <a:cubicBezTo>
                  <a:pt x="375520" y="134544"/>
                  <a:pt x="385901" y="141939"/>
                  <a:pt x="390550" y="152400"/>
                </a:cubicBezTo>
                <a:cubicBezTo>
                  <a:pt x="398705" y="170750"/>
                  <a:pt x="409600" y="209550"/>
                  <a:pt x="409600" y="209550"/>
                </a:cubicBezTo>
                <a:cubicBezTo>
                  <a:pt x="406425" y="228600"/>
                  <a:pt x="404265" y="247847"/>
                  <a:pt x="400075" y="266700"/>
                </a:cubicBezTo>
                <a:cubicBezTo>
                  <a:pt x="397897" y="276501"/>
                  <a:pt x="397650" y="288175"/>
                  <a:pt x="390550" y="295275"/>
                </a:cubicBezTo>
                <a:cubicBezTo>
                  <a:pt x="383450" y="302375"/>
                  <a:pt x="371500" y="301625"/>
                  <a:pt x="361975" y="304800"/>
                </a:cubicBezTo>
                <a:cubicBezTo>
                  <a:pt x="355625" y="314325"/>
                  <a:pt x="351864" y="326224"/>
                  <a:pt x="342925" y="333375"/>
                </a:cubicBezTo>
                <a:cubicBezTo>
                  <a:pt x="335085" y="339647"/>
                  <a:pt x="323330" y="338410"/>
                  <a:pt x="314350" y="342900"/>
                </a:cubicBezTo>
                <a:cubicBezTo>
                  <a:pt x="304111" y="348020"/>
                  <a:pt x="296297" y="357441"/>
                  <a:pt x="285775" y="361950"/>
                </a:cubicBezTo>
                <a:cubicBezTo>
                  <a:pt x="273743" y="367107"/>
                  <a:pt x="260717" y="370341"/>
                  <a:pt x="247675" y="371475"/>
                </a:cubicBezTo>
                <a:cubicBezTo>
                  <a:pt x="187494" y="376708"/>
                  <a:pt x="127025" y="377825"/>
                  <a:pt x="66700" y="381000"/>
                </a:cubicBezTo>
                <a:cubicBezTo>
                  <a:pt x="47876" y="387275"/>
                  <a:pt x="22979" y="392789"/>
                  <a:pt x="9550" y="409575"/>
                </a:cubicBezTo>
                <a:cubicBezTo>
                  <a:pt x="-979" y="422736"/>
                  <a:pt x="25" y="433937"/>
                  <a:pt x="25" y="447675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52650" y="4886325"/>
            <a:ext cx="619125" cy="19050"/>
          </a:xfrm>
          <a:custGeom>
            <a:avLst/>
            <a:gdLst>
              <a:gd name="connsiteX0" fmla="*/ 619125 w 619125"/>
              <a:gd name="connsiteY0" fmla="*/ 19050 h 19050"/>
              <a:gd name="connsiteX1" fmla="*/ 552450 w 619125"/>
              <a:gd name="connsiteY1" fmla="*/ 9525 h 19050"/>
              <a:gd name="connsiteX2" fmla="*/ 523875 w 619125"/>
              <a:gd name="connsiteY2" fmla="*/ 0 h 19050"/>
              <a:gd name="connsiteX3" fmla="*/ 381000 w 619125"/>
              <a:gd name="connsiteY3" fmla="*/ 9525 h 19050"/>
              <a:gd name="connsiteX4" fmla="*/ 0 w 619125"/>
              <a:gd name="connsiteY4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19050">
                <a:moveTo>
                  <a:pt x="619125" y="19050"/>
                </a:moveTo>
                <a:cubicBezTo>
                  <a:pt x="596900" y="15875"/>
                  <a:pt x="574465" y="13928"/>
                  <a:pt x="552450" y="9525"/>
                </a:cubicBezTo>
                <a:cubicBezTo>
                  <a:pt x="542605" y="7556"/>
                  <a:pt x="533915" y="0"/>
                  <a:pt x="523875" y="0"/>
                </a:cubicBezTo>
                <a:cubicBezTo>
                  <a:pt x="476144" y="0"/>
                  <a:pt x="428697" y="7725"/>
                  <a:pt x="381000" y="9525"/>
                </a:cubicBezTo>
                <a:cubicBezTo>
                  <a:pt x="124161" y="19217"/>
                  <a:pt x="133878" y="19050"/>
                  <a:pt x="0" y="1905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305050" y="4390613"/>
            <a:ext cx="476250" cy="9937"/>
          </a:xfrm>
          <a:custGeom>
            <a:avLst/>
            <a:gdLst>
              <a:gd name="connsiteX0" fmla="*/ 476250 w 476250"/>
              <a:gd name="connsiteY0" fmla="*/ 9937 h 9937"/>
              <a:gd name="connsiteX1" fmla="*/ 0 w 476250"/>
              <a:gd name="connsiteY1" fmla="*/ 412 h 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9937">
                <a:moveTo>
                  <a:pt x="476250" y="9937"/>
                </a:moveTo>
                <a:cubicBezTo>
                  <a:pt x="165172" y="-3025"/>
                  <a:pt x="323916" y="412"/>
                  <a:pt x="0" y="412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773938" y="4457700"/>
            <a:ext cx="54987" cy="381001"/>
          </a:xfrm>
          <a:custGeom>
            <a:avLst/>
            <a:gdLst>
              <a:gd name="connsiteX0" fmla="*/ 26412 w 54987"/>
              <a:gd name="connsiteY0" fmla="*/ 0 h 381001"/>
              <a:gd name="connsiteX1" fmla="*/ 35937 w 54987"/>
              <a:gd name="connsiteY1" fmla="*/ 47625 h 381001"/>
              <a:gd name="connsiteX2" fmla="*/ 54987 w 54987"/>
              <a:gd name="connsiteY2" fmla="*/ 381000 h 38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87" h="381001">
                <a:moveTo>
                  <a:pt x="26412" y="0"/>
                </a:moveTo>
                <a:cubicBezTo>
                  <a:pt x="29587" y="15875"/>
                  <a:pt x="35129" y="31456"/>
                  <a:pt x="35937" y="47625"/>
                </a:cubicBezTo>
                <a:cubicBezTo>
                  <a:pt x="52764" y="384174"/>
                  <a:pt x="-65914" y="381000"/>
                  <a:pt x="54987" y="38100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9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635" y="914400"/>
            <a:ext cx="5076825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3634" y="4038600"/>
            <a:ext cx="5076825" cy="2819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1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331" t="52997"/>
          <a:stretch/>
        </p:blipFill>
        <p:spPr>
          <a:xfrm>
            <a:off x="76200" y="1295400"/>
            <a:ext cx="903077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295400"/>
            <a:ext cx="9030770" cy="495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01596" y="582543"/>
            <a:ext cx="9144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833228" y="582543"/>
            <a:ext cx="8164" cy="11700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41392" y="658743"/>
            <a:ext cx="3616808" cy="1093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33228" y="620643"/>
            <a:ext cx="1917232" cy="11319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36300" y="658743"/>
            <a:ext cx="1596928" cy="11319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1143000" y="3352800"/>
            <a:ext cx="688848" cy="23622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2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6" y="152400"/>
            <a:ext cx="7881588" cy="6583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2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2" y="1295400"/>
            <a:ext cx="9073847" cy="5029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76800" y="57150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5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524000"/>
            <a:ext cx="8983021" cy="1188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6" y="3733800"/>
            <a:ext cx="8967878" cy="3539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257800" y="4194475"/>
            <a:ext cx="7620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123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50816"/>
            <a:ext cx="4719638" cy="5936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2966" t="71093" r="11201" b="23773"/>
          <a:stretch/>
        </p:blipFill>
        <p:spPr>
          <a:xfrm>
            <a:off x="2895600" y="4953000"/>
            <a:ext cx="1447800" cy="342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492" y="750816"/>
            <a:ext cx="4048508" cy="3440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7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914400"/>
            <a:ext cx="6630147" cy="5715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410200" y="1219200"/>
            <a:ext cx="6096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593018" y="1411762"/>
            <a:ext cx="378745" cy="6316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543800" y="1676400"/>
            <a:ext cx="801384" cy="429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43108" y="2514600"/>
            <a:ext cx="801384" cy="429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57436" y="3962400"/>
            <a:ext cx="801384" cy="429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105732" y="4241443"/>
            <a:ext cx="801384" cy="429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038748" y="4544096"/>
            <a:ext cx="801384" cy="429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106327" y="4766793"/>
            <a:ext cx="801384" cy="429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36059" y="5562600"/>
            <a:ext cx="1937087" cy="1010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4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6" y="1230987"/>
            <a:ext cx="9006915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95400"/>
            <a:ext cx="705193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Step 3:</a:t>
            </a:r>
            <a:endParaRPr lang="en-US" sz="1200" b="1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679973" y="4877336"/>
            <a:ext cx="7620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6" y="4523341"/>
            <a:ext cx="8967878" cy="353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5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784086"/>
            <a:ext cx="5410200" cy="59103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784086"/>
            <a:ext cx="5410200" cy="2416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1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79" y="381000"/>
            <a:ext cx="454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Duct Sketch/Drawing</a:t>
            </a:r>
          </a:p>
        </p:txBody>
      </p:sp>
      <p:pic>
        <p:nvPicPr>
          <p:cNvPr id="3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30" y="5931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8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-1" t="369" r="267" b="59117"/>
          <a:stretch/>
        </p:blipFill>
        <p:spPr>
          <a:xfrm>
            <a:off x="-26831" y="1371599"/>
            <a:ext cx="9121847" cy="4048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17" y="1304802"/>
            <a:ext cx="9082138" cy="411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1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04801"/>
            <a:ext cx="9117555" cy="417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51" y="1304801"/>
            <a:ext cx="3101649" cy="2733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50460" y="880933"/>
            <a:ext cx="640940" cy="7064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91400" y="880933"/>
            <a:ext cx="1066800" cy="5651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433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740" y="1301337"/>
            <a:ext cx="8724900" cy="39719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301337"/>
            <a:ext cx="3101649" cy="27337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50460" y="880933"/>
            <a:ext cx="640940" cy="7064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91400" y="880933"/>
            <a:ext cx="1066800" cy="5651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1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32255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094530"/>
            <a:ext cx="4502822" cy="56340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438400" y="5562600"/>
            <a:ext cx="9144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0074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146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94" y="38568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284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27" y="5987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071" y="63568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926" y="54864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917" y="543370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182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1773" y="488991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612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207" y="36540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242" y="1905000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779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101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102" y="4293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7081" y="6172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530" y="5779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06522" y="4687145"/>
            <a:ext cx="15481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350837" y="2551951"/>
            <a:ext cx="1589" cy="21068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79693" y="4687145"/>
            <a:ext cx="477628" cy="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64199" y="5801150"/>
            <a:ext cx="253198" cy="749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28349" y="4760478"/>
            <a:ext cx="39657" cy="8636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44801" y="4714892"/>
            <a:ext cx="404743" cy="11249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85861" y="4573443"/>
            <a:ext cx="1" cy="853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44801" y="4014849"/>
            <a:ext cx="97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Trunk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8721" y="476292"/>
            <a:ext cx="384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Manual D </a:t>
            </a:r>
            <a:r>
              <a:rPr lang="en-US" sz="3200" dirty="0" err="1" smtClean="0">
                <a:solidFill>
                  <a:srgbClr val="FFFF00"/>
                </a:solidFill>
              </a:rPr>
              <a:t>Speedsheet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985861" y="4687145"/>
            <a:ext cx="539613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483645" y="2599730"/>
            <a:ext cx="5158" cy="20537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55147" y="2502228"/>
            <a:ext cx="5386" cy="21786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6606542" y="2472573"/>
            <a:ext cx="5386" cy="21786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744221" y="4714892"/>
            <a:ext cx="6008" cy="1836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543800" y="4760478"/>
            <a:ext cx="1" cy="8415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8122448" y="2642058"/>
            <a:ext cx="3412" cy="20491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655001" y="4979891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8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18645" y="5538984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6556108" y="5671066"/>
            <a:ext cx="958561" cy="89513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637516" y="5665691"/>
            <a:ext cx="1107437" cy="55084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721711" y="4167692"/>
            <a:ext cx="12011" cy="4153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124767" y="4752850"/>
            <a:ext cx="286418" cy="7691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 rot="15519219">
            <a:off x="2998828" y="5644670"/>
            <a:ext cx="393098" cy="142100"/>
          </a:xfrm>
          <a:prstGeom prst="arc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114679" y="5715720"/>
            <a:ext cx="10262" cy="854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881724" y="4758870"/>
            <a:ext cx="97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Trunk 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7934325" y="4743450"/>
            <a:ext cx="847725" cy="219075"/>
          </a:xfrm>
          <a:custGeom>
            <a:avLst/>
            <a:gdLst>
              <a:gd name="connsiteX0" fmla="*/ 0 w 847725"/>
              <a:gd name="connsiteY0" fmla="*/ 0 h 219075"/>
              <a:gd name="connsiteX1" fmla="*/ 9525 w 847725"/>
              <a:gd name="connsiteY1" fmla="*/ 133350 h 219075"/>
              <a:gd name="connsiteX2" fmla="*/ 57150 w 847725"/>
              <a:gd name="connsiteY2" fmla="*/ 180975 h 219075"/>
              <a:gd name="connsiteX3" fmla="*/ 85725 w 847725"/>
              <a:gd name="connsiteY3" fmla="*/ 190500 h 219075"/>
              <a:gd name="connsiteX4" fmla="*/ 190500 w 847725"/>
              <a:gd name="connsiteY4" fmla="*/ 209550 h 219075"/>
              <a:gd name="connsiteX5" fmla="*/ 238125 w 847725"/>
              <a:gd name="connsiteY5" fmla="*/ 219075 h 219075"/>
              <a:gd name="connsiteX6" fmla="*/ 361950 w 847725"/>
              <a:gd name="connsiteY6" fmla="*/ 209550 h 219075"/>
              <a:gd name="connsiteX7" fmla="*/ 390525 w 847725"/>
              <a:gd name="connsiteY7" fmla="*/ 200025 h 219075"/>
              <a:gd name="connsiteX8" fmla="*/ 476250 w 847725"/>
              <a:gd name="connsiteY8" fmla="*/ 190500 h 219075"/>
              <a:gd name="connsiteX9" fmla="*/ 571500 w 847725"/>
              <a:gd name="connsiteY9" fmla="*/ 161925 h 219075"/>
              <a:gd name="connsiteX10" fmla="*/ 657225 w 847725"/>
              <a:gd name="connsiteY10" fmla="*/ 152400 h 219075"/>
              <a:gd name="connsiteX11" fmla="*/ 714375 w 847725"/>
              <a:gd name="connsiteY11" fmla="*/ 123825 h 219075"/>
              <a:gd name="connsiteX12" fmla="*/ 762000 w 847725"/>
              <a:gd name="connsiteY12" fmla="*/ 85725 h 219075"/>
              <a:gd name="connsiteX13" fmla="*/ 790575 w 847725"/>
              <a:gd name="connsiteY13" fmla="*/ 28575 h 219075"/>
              <a:gd name="connsiteX14" fmla="*/ 819150 w 847725"/>
              <a:gd name="connsiteY14" fmla="*/ 19050 h 219075"/>
              <a:gd name="connsiteX15" fmla="*/ 847725 w 847725"/>
              <a:gd name="connsiteY15" fmla="*/ 1905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7725" h="219075">
                <a:moveTo>
                  <a:pt x="0" y="0"/>
                </a:moveTo>
                <a:cubicBezTo>
                  <a:pt x="3175" y="44450"/>
                  <a:pt x="1781" y="89465"/>
                  <a:pt x="9525" y="133350"/>
                </a:cubicBezTo>
                <a:cubicBezTo>
                  <a:pt x="13212" y="154244"/>
                  <a:pt x="40763" y="172781"/>
                  <a:pt x="57150" y="180975"/>
                </a:cubicBezTo>
                <a:cubicBezTo>
                  <a:pt x="66130" y="185465"/>
                  <a:pt x="76071" y="187742"/>
                  <a:pt x="85725" y="190500"/>
                </a:cubicBezTo>
                <a:cubicBezTo>
                  <a:pt x="136928" y="205129"/>
                  <a:pt x="125747" y="198758"/>
                  <a:pt x="190500" y="209550"/>
                </a:cubicBezTo>
                <a:cubicBezTo>
                  <a:pt x="206469" y="212212"/>
                  <a:pt x="222250" y="215900"/>
                  <a:pt x="238125" y="219075"/>
                </a:cubicBezTo>
                <a:cubicBezTo>
                  <a:pt x="279400" y="215900"/>
                  <a:pt x="320873" y="214685"/>
                  <a:pt x="361950" y="209550"/>
                </a:cubicBezTo>
                <a:cubicBezTo>
                  <a:pt x="371913" y="208305"/>
                  <a:pt x="380621" y="201676"/>
                  <a:pt x="390525" y="200025"/>
                </a:cubicBezTo>
                <a:cubicBezTo>
                  <a:pt x="418885" y="195298"/>
                  <a:pt x="447675" y="193675"/>
                  <a:pt x="476250" y="190500"/>
                </a:cubicBezTo>
                <a:cubicBezTo>
                  <a:pt x="498502" y="183083"/>
                  <a:pt x="544766" y="166038"/>
                  <a:pt x="571500" y="161925"/>
                </a:cubicBezTo>
                <a:cubicBezTo>
                  <a:pt x="599917" y="157553"/>
                  <a:pt x="628650" y="155575"/>
                  <a:pt x="657225" y="152400"/>
                </a:cubicBezTo>
                <a:cubicBezTo>
                  <a:pt x="680466" y="144653"/>
                  <a:pt x="695911" y="142289"/>
                  <a:pt x="714375" y="123825"/>
                </a:cubicBezTo>
                <a:cubicBezTo>
                  <a:pt x="757459" y="80741"/>
                  <a:pt x="706370" y="104268"/>
                  <a:pt x="762000" y="85725"/>
                </a:cubicBezTo>
                <a:cubicBezTo>
                  <a:pt x="768275" y="66901"/>
                  <a:pt x="773789" y="42004"/>
                  <a:pt x="790575" y="28575"/>
                </a:cubicBezTo>
                <a:cubicBezTo>
                  <a:pt x="798415" y="22303"/>
                  <a:pt x="809246" y="20701"/>
                  <a:pt x="819150" y="19050"/>
                </a:cubicBezTo>
                <a:cubicBezTo>
                  <a:pt x="828545" y="17484"/>
                  <a:pt x="838200" y="19050"/>
                  <a:pt x="847725" y="1905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276130" y="5024211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6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784086"/>
            <a:ext cx="5410200" cy="59103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124200"/>
            <a:ext cx="5410200" cy="3124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18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903" y="1447800"/>
            <a:ext cx="8955664" cy="502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03" y="1485900"/>
            <a:ext cx="8955664" cy="4991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33" y="1042987"/>
            <a:ext cx="8839942" cy="48244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21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81075"/>
            <a:ext cx="5339116" cy="5876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4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146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94" y="38568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284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27" y="5987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071" y="63568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926" y="54864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104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917" y="543370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182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1773" y="488991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612 CFM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207" y="36540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242" y="1905000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779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101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102" y="4293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7081" y="6172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530" y="5779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358015" y="5237367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6498" y="4900704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03237" y="4631992"/>
            <a:ext cx="381000" cy="3478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287006" y="2894405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26663" y="29358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92974" y="46229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0204" y="490915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61543" y="52636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06522" y="4687145"/>
            <a:ext cx="15481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350837" y="2551951"/>
            <a:ext cx="1589" cy="21068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779693" y="4687145"/>
            <a:ext cx="477628" cy="80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364199" y="5801150"/>
            <a:ext cx="253198" cy="7499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628349" y="4760478"/>
            <a:ext cx="39657" cy="8636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44801" y="4714892"/>
            <a:ext cx="404743" cy="11249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85861" y="4573443"/>
            <a:ext cx="1" cy="853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44801" y="4014849"/>
            <a:ext cx="97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Trunk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985861" y="4687145"/>
            <a:ext cx="539613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483645" y="2599730"/>
            <a:ext cx="5158" cy="20537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355147" y="2502228"/>
            <a:ext cx="5386" cy="21786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6606542" y="2472573"/>
            <a:ext cx="5386" cy="21786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744221" y="4714892"/>
            <a:ext cx="6008" cy="1836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7543800" y="4760478"/>
            <a:ext cx="1" cy="8415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8122448" y="2642058"/>
            <a:ext cx="3412" cy="20491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91990" y="3032589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75543" y="3235680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61068" y="3235680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31157" y="3366439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6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36130" y="5417394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7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55001" y="4979891"/>
            <a:ext cx="301686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8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93540" y="5695831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18645" y="5538984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6556108" y="5671066"/>
            <a:ext cx="958561" cy="89513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637516" y="5665691"/>
            <a:ext cx="1107437" cy="55084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721711" y="4167692"/>
            <a:ext cx="12011" cy="41535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124767" y="4752850"/>
            <a:ext cx="286418" cy="7691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 rot="15519219">
            <a:off x="2998828" y="5644670"/>
            <a:ext cx="393098" cy="142100"/>
          </a:xfrm>
          <a:prstGeom prst="arc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3114679" y="5715720"/>
            <a:ext cx="10262" cy="854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309306" y="5332521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67273" y="4077431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4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81724" y="4758870"/>
            <a:ext cx="976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Trunk 2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7934325" y="4743450"/>
            <a:ext cx="847725" cy="219075"/>
          </a:xfrm>
          <a:custGeom>
            <a:avLst/>
            <a:gdLst>
              <a:gd name="connsiteX0" fmla="*/ 0 w 847725"/>
              <a:gd name="connsiteY0" fmla="*/ 0 h 219075"/>
              <a:gd name="connsiteX1" fmla="*/ 9525 w 847725"/>
              <a:gd name="connsiteY1" fmla="*/ 133350 h 219075"/>
              <a:gd name="connsiteX2" fmla="*/ 57150 w 847725"/>
              <a:gd name="connsiteY2" fmla="*/ 180975 h 219075"/>
              <a:gd name="connsiteX3" fmla="*/ 85725 w 847725"/>
              <a:gd name="connsiteY3" fmla="*/ 190500 h 219075"/>
              <a:gd name="connsiteX4" fmla="*/ 190500 w 847725"/>
              <a:gd name="connsiteY4" fmla="*/ 209550 h 219075"/>
              <a:gd name="connsiteX5" fmla="*/ 238125 w 847725"/>
              <a:gd name="connsiteY5" fmla="*/ 219075 h 219075"/>
              <a:gd name="connsiteX6" fmla="*/ 361950 w 847725"/>
              <a:gd name="connsiteY6" fmla="*/ 209550 h 219075"/>
              <a:gd name="connsiteX7" fmla="*/ 390525 w 847725"/>
              <a:gd name="connsiteY7" fmla="*/ 200025 h 219075"/>
              <a:gd name="connsiteX8" fmla="*/ 476250 w 847725"/>
              <a:gd name="connsiteY8" fmla="*/ 190500 h 219075"/>
              <a:gd name="connsiteX9" fmla="*/ 571500 w 847725"/>
              <a:gd name="connsiteY9" fmla="*/ 161925 h 219075"/>
              <a:gd name="connsiteX10" fmla="*/ 657225 w 847725"/>
              <a:gd name="connsiteY10" fmla="*/ 152400 h 219075"/>
              <a:gd name="connsiteX11" fmla="*/ 714375 w 847725"/>
              <a:gd name="connsiteY11" fmla="*/ 123825 h 219075"/>
              <a:gd name="connsiteX12" fmla="*/ 762000 w 847725"/>
              <a:gd name="connsiteY12" fmla="*/ 85725 h 219075"/>
              <a:gd name="connsiteX13" fmla="*/ 790575 w 847725"/>
              <a:gd name="connsiteY13" fmla="*/ 28575 h 219075"/>
              <a:gd name="connsiteX14" fmla="*/ 819150 w 847725"/>
              <a:gd name="connsiteY14" fmla="*/ 19050 h 219075"/>
              <a:gd name="connsiteX15" fmla="*/ 847725 w 847725"/>
              <a:gd name="connsiteY15" fmla="*/ 1905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7725" h="219075">
                <a:moveTo>
                  <a:pt x="0" y="0"/>
                </a:moveTo>
                <a:cubicBezTo>
                  <a:pt x="3175" y="44450"/>
                  <a:pt x="1781" y="89465"/>
                  <a:pt x="9525" y="133350"/>
                </a:cubicBezTo>
                <a:cubicBezTo>
                  <a:pt x="13212" y="154244"/>
                  <a:pt x="40763" y="172781"/>
                  <a:pt x="57150" y="180975"/>
                </a:cubicBezTo>
                <a:cubicBezTo>
                  <a:pt x="66130" y="185465"/>
                  <a:pt x="76071" y="187742"/>
                  <a:pt x="85725" y="190500"/>
                </a:cubicBezTo>
                <a:cubicBezTo>
                  <a:pt x="136928" y="205129"/>
                  <a:pt x="125747" y="198758"/>
                  <a:pt x="190500" y="209550"/>
                </a:cubicBezTo>
                <a:cubicBezTo>
                  <a:pt x="206469" y="212212"/>
                  <a:pt x="222250" y="215900"/>
                  <a:pt x="238125" y="219075"/>
                </a:cubicBezTo>
                <a:cubicBezTo>
                  <a:pt x="279400" y="215900"/>
                  <a:pt x="320873" y="214685"/>
                  <a:pt x="361950" y="209550"/>
                </a:cubicBezTo>
                <a:cubicBezTo>
                  <a:pt x="371913" y="208305"/>
                  <a:pt x="380621" y="201676"/>
                  <a:pt x="390525" y="200025"/>
                </a:cubicBezTo>
                <a:cubicBezTo>
                  <a:pt x="418885" y="195298"/>
                  <a:pt x="447675" y="193675"/>
                  <a:pt x="476250" y="190500"/>
                </a:cubicBezTo>
                <a:cubicBezTo>
                  <a:pt x="498502" y="183083"/>
                  <a:pt x="544766" y="166038"/>
                  <a:pt x="571500" y="161925"/>
                </a:cubicBezTo>
                <a:cubicBezTo>
                  <a:pt x="599917" y="157553"/>
                  <a:pt x="628650" y="155575"/>
                  <a:pt x="657225" y="152400"/>
                </a:cubicBezTo>
                <a:cubicBezTo>
                  <a:pt x="680466" y="144653"/>
                  <a:pt x="695911" y="142289"/>
                  <a:pt x="714375" y="123825"/>
                </a:cubicBezTo>
                <a:cubicBezTo>
                  <a:pt x="757459" y="80741"/>
                  <a:pt x="706370" y="104268"/>
                  <a:pt x="762000" y="85725"/>
                </a:cubicBezTo>
                <a:cubicBezTo>
                  <a:pt x="768275" y="66901"/>
                  <a:pt x="773789" y="42004"/>
                  <a:pt x="790575" y="28575"/>
                </a:cubicBezTo>
                <a:cubicBezTo>
                  <a:pt x="798415" y="22303"/>
                  <a:pt x="809246" y="20701"/>
                  <a:pt x="819150" y="19050"/>
                </a:cubicBezTo>
                <a:cubicBezTo>
                  <a:pt x="828545" y="17484"/>
                  <a:pt x="838200" y="19050"/>
                  <a:pt x="847725" y="1905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276130" y="5024211"/>
            <a:ext cx="301686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7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28401" y="4749448"/>
            <a:ext cx="418704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260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5146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67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194" y="385686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284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6172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27" y="598753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2071" y="63568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104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2926" y="548640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104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9917" y="543370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182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1773" y="488991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612 CFM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6207" y="365400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8242" y="1905000"/>
            <a:ext cx="90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779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68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3101" y="1905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2102" y="429363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92 CFM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7081" y="617220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CFM 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530" y="5779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886075" y="4874757"/>
            <a:ext cx="1067974" cy="459243"/>
          </a:xfrm>
          <a:custGeom>
            <a:avLst/>
            <a:gdLst>
              <a:gd name="connsiteX0" fmla="*/ 0 w 1067974"/>
              <a:gd name="connsiteY0" fmla="*/ 40143 h 459243"/>
              <a:gd name="connsiteX1" fmla="*/ 114300 w 1067974"/>
              <a:gd name="connsiteY1" fmla="*/ 30618 h 459243"/>
              <a:gd name="connsiteX2" fmla="*/ 152400 w 1067974"/>
              <a:gd name="connsiteY2" fmla="*/ 21093 h 459243"/>
              <a:gd name="connsiteX3" fmla="*/ 295275 w 1067974"/>
              <a:gd name="connsiteY3" fmla="*/ 11568 h 459243"/>
              <a:gd name="connsiteX4" fmla="*/ 428625 w 1067974"/>
              <a:gd name="connsiteY4" fmla="*/ 11568 h 459243"/>
              <a:gd name="connsiteX5" fmla="*/ 600075 w 1067974"/>
              <a:gd name="connsiteY5" fmla="*/ 21093 h 459243"/>
              <a:gd name="connsiteX6" fmla="*/ 647700 w 1067974"/>
              <a:gd name="connsiteY6" fmla="*/ 30618 h 459243"/>
              <a:gd name="connsiteX7" fmla="*/ 704850 w 1067974"/>
              <a:gd name="connsiteY7" fmla="*/ 49668 h 459243"/>
              <a:gd name="connsiteX8" fmla="*/ 828675 w 1067974"/>
              <a:gd name="connsiteY8" fmla="*/ 30618 h 459243"/>
              <a:gd name="connsiteX9" fmla="*/ 857250 w 1067974"/>
              <a:gd name="connsiteY9" fmla="*/ 11568 h 459243"/>
              <a:gd name="connsiteX10" fmla="*/ 971550 w 1067974"/>
              <a:gd name="connsiteY10" fmla="*/ 21093 h 459243"/>
              <a:gd name="connsiteX11" fmla="*/ 1000125 w 1067974"/>
              <a:gd name="connsiteY11" fmla="*/ 30618 h 459243"/>
              <a:gd name="connsiteX12" fmla="*/ 1019175 w 1067974"/>
              <a:gd name="connsiteY12" fmla="*/ 87768 h 459243"/>
              <a:gd name="connsiteX13" fmla="*/ 1028700 w 1067974"/>
              <a:gd name="connsiteY13" fmla="*/ 116343 h 459243"/>
              <a:gd name="connsiteX14" fmla="*/ 1038225 w 1067974"/>
              <a:gd name="connsiteY14" fmla="*/ 144918 h 459243"/>
              <a:gd name="connsiteX15" fmla="*/ 1047750 w 1067974"/>
              <a:gd name="connsiteY15" fmla="*/ 183018 h 459243"/>
              <a:gd name="connsiteX16" fmla="*/ 1057275 w 1067974"/>
              <a:gd name="connsiteY16" fmla="*/ 287793 h 459243"/>
              <a:gd name="connsiteX17" fmla="*/ 1066800 w 1067974"/>
              <a:gd name="connsiteY17" fmla="*/ 316368 h 459243"/>
              <a:gd name="connsiteX18" fmla="*/ 1066800 w 1067974"/>
              <a:gd name="connsiteY18" fmla="*/ 459243 h 4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7974" h="459243">
                <a:moveTo>
                  <a:pt x="0" y="40143"/>
                </a:moveTo>
                <a:cubicBezTo>
                  <a:pt x="38100" y="36968"/>
                  <a:pt x="76363" y="35360"/>
                  <a:pt x="114300" y="30618"/>
                </a:cubicBezTo>
                <a:cubicBezTo>
                  <a:pt x="127290" y="28994"/>
                  <a:pt x="139381" y="22463"/>
                  <a:pt x="152400" y="21093"/>
                </a:cubicBezTo>
                <a:cubicBezTo>
                  <a:pt x="199868" y="16096"/>
                  <a:pt x="247650" y="14743"/>
                  <a:pt x="295275" y="11568"/>
                </a:cubicBezTo>
                <a:cubicBezTo>
                  <a:pt x="358912" y="-9644"/>
                  <a:pt x="307591" y="3221"/>
                  <a:pt x="428625" y="11568"/>
                </a:cubicBezTo>
                <a:cubicBezTo>
                  <a:pt x="485727" y="15506"/>
                  <a:pt x="542925" y="17918"/>
                  <a:pt x="600075" y="21093"/>
                </a:cubicBezTo>
                <a:cubicBezTo>
                  <a:pt x="615950" y="24268"/>
                  <a:pt x="632081" y="26358"/>
                  <a:pt x="647700" y="30618"/>
                </a:cubicBezTo>
                <a:cubicBezTo>
                  <a:pt x="667073" y="35902"/>
                  <a:pt x="704850" y="49668"/>
                  <a:pt x="704850" y="49668"/>
                </a:cubicBezTo>
                <a:cubicBezTo>
                  <a:pt x="732167" y="46936"/>
                  <a:pt x="794348" y="47781"/>
                  <a:pt x="828675" y="30618"/>
                </a:cubicBezTo>
                <a:cubicBezTo>
                  <a:pt x="838914" y="25498"/>
                  <a:pt x="847725" y="17918"/>
                  <a:pt x="857250" y="11568"/>
                </a:cubicBezTo>
                <a:cubicBezTo>
                  <a:pt x="895350" y="14743"/>
                  <a:pt x="933653" y="16040"/>
                  <a:pt x="971550" y="21093"/>
                </a:cubicBezTo>
                <a:cubicBezTo>
                  <a:pt x="981502" y="22420"/>
                  <a:pt x="994289" y="22448"/>
                  <a:pt x="1000125" y="30618"/>
                </a:cubicBezTo>
                <a:cubicBezTo>
                  <a:pt x="1011797" y="46958"/>
                  <a:pt x="1012825" y="68718"/>
                  <a:pt x="1019175" y="87768"/>
                </a:cubicBezTo>
                <a:lnTo>
                  <a:pt x="1028700" y="116343"/>
                </a:lnTo>
                <a:cubicBezTo>
                  <a:pt x="1031875" y="125868"/>
                  <a:pt x="1035790" y="135178"/>
                  <a:pt x="1038225" y="144918"/>
                </a:cubicBezTo>
                <a:lnTo>
                  <a:pt x="1047750" y="183018"/>
                </a:lnTo>
                <a:cubicBezTo>
                  <a:pt x="1050925" y="217943"/>
                  <a:pt x="1052315" y="253076"/>
                  <a:pt x="1057275" y="287793"/>
                </a:cubicBezTo>
                <a:cubicBezTo>
                  <a:pt x="1058695" y="297732"/>
                  <a:pt x="1066243" y="306343"/>
                  <a:pt x="1066800" y="316368"/>
                </a:cubicBezTo>
                <a:cubicBezTo>
                  <a:pt x="1069442" y="363920"/>
                  <a:pt x="1066800" y="411618"/>
                  <a:pt x="1066800" y="45924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438375" y="4991100"/>
            <a:ext cx="409600" cy="447675"/>
          </a:xfrm>
          <a:custGeom>
            <a:avLst/>
            <a:gdLst>
              <a:gd name="connsiteX0" fmla="*/ 390550 w 409600"/>
              <a:gd name="connsiteY0" fmla="*/ 0 h 447675"/>
              <a:gd name="connsiteX1" fmla="*/ 352450 w 409600"/>
              <a:gd name="connsiteY1" fmla="*/ 47625 h 447675"/>
              <a:gd name="connsiteX2" fmla="*/ 361975 w 409600"/>
              <a:gd name="connsiteY2" fmla="*/ 76200 h 447675"/>
              <a:gd name="connsiteX3" fmla="*/ 371500 w 409600"/>
              <a:gd name="connsiteY3" fmla="*/ 123825 h 447675"/>
              <a:gd name="connsiteX4" fmla="*/ 390550 w 409600"/>
              <a:gd name="connsiteY4" fmla="*/ 152400 h 447675"/>
              <a:gd name="connsiteX5" fmla="*/ 409600 w 409600"/>
              <a:gd name="connsiteY5" fmla="*/ 209550 h 447675"/>
              <a:gd name="connsiteX6" fmla="*/ 400075 w 409600"/>
              <a:gd name="connsiteY6" fmla="*/ 266700 h 447675"/>
              <a:gd name="connsiteX7" fmla="*/ 390550 w 409600"/>
              <a:gd name="connsiteY7" fmla="*/ 295275 h 447675"/>
              <a:gd name="connsiteX8" fmla="*/ 361975 w 409600"/>
              <a:gd name="connsiteY8" fmla="*/ 304800 h 447675"/>
              <a:gd name="connsiteX9" fmla="*/ 342925 w 409600"/>
              <a:gd name="connsiteY9" fmla="*/ 333375 h 447675"/>
              <a:gd name="connsiteX10" fmla="*/ 314350 w 409600"/>
              <a:gd name="connsiteY10" fmla="*/ 342900 h 447675"/>
              <a:gd name="connsiteX11" fmla="*/ 285775 w 409600"/>
              <a:gd name="connsiteY11" fmla="*/ 361950 h 447675"/>
              <a:gd name="connsiteX12" fmla="*/ 247675 w 409600"/>
              <a:gd name="connsiteY12" fmla="*/ 371475 h 447675"/>
              <a:gd name="connsiteX13" fmla="*/ 66700 w 409600"/>
              <a:gd name="connsiteY13" fmla="*/ 381000 h 447675"/>
              <a:gd name="connsiteX14" fmla="*/ 9550 w 409600"/>
              <a:gd name="connsiteY14" fmla="*/ 409575 h 447675"/>
              <a:gd name="connsiteX15" fmla="*/ 25 w 409600"/>
              <a:gd name="connsiteY15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600" h="447675">
                <a:moveTo>
                  <a:pt x="390550" y="0"/>
                </a:moveTo>
                <a:cubicBezTo>
                  <a:pt x="377850" y="15875"/>
                  <a:pt x="359588" y="28590"/>
                  <a:pt x="352450" y="47625"/>
                </a:cubicBezTo>
                <a:cubicBezTo>
                  <a:pt x="348925" y="57026"/>
                  <a:pt x="359540" y="66460"/>
                  <a:pt x="361975" y="76200"/>
                </a:cubicBezTo>
                <a:cubicBezTo>
                  <a:pt x="365902" y="91906"/>
                  <a:pt x="365816" y="108666"/>
                  <a:pt x="371500" y="123825"/>
                </a:cubicBezTo>
                <a:cubicBezTo>
                  <a:pt x="375520" y="134544"/>
                  <a:pt x="385901" y="141939"/>
                  <a:pt x="390550" y="152400"/>
                </a:cubicBezTo>
                <a:cubicBezTo>
                  <a:pt x="398705" y="170750"/>
                  <a:pt x="409600" y="209550"/>
                  <a:pt x="409600" y="209550"/>
                </a:cubicBezTo>
                <a:cubicBezTo>
                  <a:pt x="406425" y="228600"/>
                  <a:pt x="404265" y="247847"/>
                  <a:pt x="400075" y="266700"/>
                </a:cubicBezTo>
                <a:cubicBezTo>
                  <a:pt x="397897" y="276501"/>
                  <a:pt x="397650" y="288175"/>
                  <a:pt x="390550" y="295275"/>
                </a:cubicBezTo>
                <a:cubicBezTo>
                  <a:pt x="383450" y="302375"/>
                  <a:pt x="371500" y="301625"/>
                  <a:pt x="361975" y="304800"/>
                </a:cubicBezTo>
                <a:cubicBezTo>
                  <a:pt x="355625" y="314325"/>
                  <a:pt x="351864" y="326224"/>
                  <a:pt x="342925" y="333375"/>
                </a:cubicBezTo>
                <a:cubicBezTo>
                  <a:pt x="335085" y="339647"/>
                  <a:pt x="323330" y="338410"/>
                  <a:pt x="314350" y="342900"/>
                </a:cubicBezTo>
                <a:cubicBezTo>
                  <a:pt x="304111" y="348020"/>
                  <a:pt x="296297" y="357441"/>
                  <a:pt x="285775" y="361950"/>
                </a:cubicBezTo>
                <a:cubicBezTo>
                  <a:pt x="273743" y="367107"/>
                  <a:pt x="260717" y="370341"/>
                  <a:pt x="247675" y="371475"/>
                </a:cubicBezTo>
                <a:cubicBezTo>
                  <a:pt x="187494" y="376708"/>
                  <a:pt x="127025" y="377825"/>
                  <a:pt x="66700" y="381000"/>
                </a:cubicBezTo>
                <a:cubicBezTo>
                  <a:pt x="47876" y="387275"/>
                  <a:pt x="22979" y="392789"/>
                  <a:pt x="9550" y="409575"/>
                </a:cubicBezTo>
                <a:cubicBezTo>
                  <a:pt x="-979" y="422736"/>
                  <a:pt x="25" y="433937"/>
                  <a:pt x="25" y="447675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52650" y="4886325"/>
            <a:ext cx="619125" cy="19050"/>
          </a:xfrm>
          <a:custGeom>
            <a:avLst/>
            <a:gdLst>
              <a:gd name="connsiteX0" fmla="*/ 619125 w 619125"/>
              <a:gd name="connsiteY0" fmla="*/ 19050 h 19050"/>
              <a:gd name="connsiteX1" fmla="*/ 552450 w 619125"/>
              <a:gd name="connsiteY1" fmla="*/ 9525 h 19050"/>
              <a:gd name="connsiteX2" fmla="*/ 523875 w 619125"/>
              <a:gd name="connsiteY2" fmla="*/ 0 h 19050"/>
              <a:gd name="connsiteX3" fmla="*/ 381000 w 619125"/>
              <a:gd name="connsiteY3" fmla="*/ 9525 h 19050"/>
              <a:gd name="connsiteX4" fmla="*/ 0 w 619125"/>
              <a:gd name="connsiteY4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19050">
                <a:moveTo>
                  <a:pt x="619125" y="19050"/>
                </a:moveTo>
                <a:cubicBezTo>
                  <a:pt x="596900" y="15875"/>
                  <a:pt x="574465" y="13928"/>
                  <a:pt x="552450" y="9525"/>
                </a:cubicBezTo>
                <a:cubicBezTo>
                  <a:pt x="542605" y="7556"/>
                  <a:pt x="533915" y="0"/>
                  <a:pt x="523875" y="0"/>
                </a:cubicBezTo>
                <a:cubicBezTo>
                  <a:pt x="476144" y="0"/>
                  <a:pt x="428697" y="7725"/>
                  <a:pt x="381000" y="9525"/>
                </a:cubicBezTo>
                <a:cubicBezTo>
                  <a:pt x="124161" y="19217"/>
                  <a:pt x="133878" y="19050"/>
                  <a:pt x="0" y="1905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305050" y="4390613"/>
            <a:ext cx="476250" cy="9937"/>
          </a:xfrm>
          <a:custGeom>
            <a:avLst/>
            <a:gdLst>
              <a:gd name="connsiteX0" fmla="*/ 476250 w 476250"/>
              <a:gd name="connsiteY0" fmla="*/ 9937 h 9937"/>
              <a:gd name="connsiteX1" fmla="*/ 0 w 476250"/>
              <a:gd name="connsiteY1" fmla="*/ 412 h 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9937">
                <a:moveTo>
                  <a:pt x="476250" y="9937"/>
                </a:moveTo>
                <a:cubicBezTo>
                  <a:pt x="165172" y="-3025"/>
                  <a:pt x="323916" y="412"/>
                  <a:pt x="0" y="412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773938" y="4457700"/>
            <a:ext cx="54987" cy="381001"/>
          </a:xfrm>
          <a:custGeom>
            <a:avLst/>
            <a:gdLst>
              <a:gd name="connsiteX0" fmla="*/ 26412 w 54987"/>
              <a:gd name="connsiteY0" fmla="*/ 0 h 381001"/>
              <a:gd name="connsiteX1" fmla="*/ 35937 w 54987"/>
              <a:gd name="connsiteY1" fmla="*/ 47625 h 381001"/>
              <a:gd name="connsiteX2" fmla="*/ 54987 w 54987"/>
              <a:gd name="connsiteY2" fmla="*/ 381000 h 38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87" h="381001">
                <a:moveTo>
                  <a:pt x="26412" y="0"/>
                </a:moveTo>
                <a:cubicBezTo>
                  <a:pt x="29587" y="15875"/>
                  <a:pt x="35129" y="31456"/>
                  <a:pt x="35937" y="47625"/>
                </a:cubicBezTo>
                <a:cubicBezTo>
                  <a:pt x="52764" y="384174"/>
                  <a:pt x="-65914" y="381000"/>
                  <a:pt x="54987" y="38100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54482" y="4870878"/>
            <a:ext cx="270462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60054" y="5367873"/>
            <a:ext cx="270462" cy="3693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12875" y="4732512"/>
            <a:ext cx="448778" cy="36933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14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84382" y="4430668"/>
            <a:ext cx="448778" cy="36933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16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2731" y="3574710"/>
            <a:ext cx="448778" cy="369332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12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" y="1088886"/>
            <a:ext cx="8506488" cy="5643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0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3728" y="1055019"/>
            <a:ext cx="6324600" cy="5773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535" y="3352800"/>
            <a:ext cx="534121" cy="21544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00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Step 3:</a:t>
            </a:r>
            <a:endParaRPr lang="en-US" sz="800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0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-184" b="57037"/>
          <a:stretch/>
        </p:blipFill>
        <p:spPr>
          <a:xfrm>
            <a:off x="228600" y="1346200"/>
            <a:ext cx="8839200" cy="1473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790313" y="4191000"/>
            <a:ext cx="7620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6" y="3733800"/>
            <a:ext cx="8967878" cy="353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43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635" y="914400"/>
            <a:ext cx="5076825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3634" y="914400"/>
            <a:ext cx="5076825" cy="320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5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79" y="381000"/>
            <a:ext cx="4548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Duct Sketch/Drawing</a:t>
            </a:r>
          </a:p>
        </p:txBody>
      </p:sp>
      <p:pic>
        <p:nvPicPr>
          <p:cNvPr id="3" name="Picture 3" descr="Whole House single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90544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7163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2926" y="236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365" y="40415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930" y="59318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515" y="63568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2469" y="5701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4944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1415" y="6424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0331" y="5855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3180" y="48153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6177" y="241506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3075" y="232993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3086" y="2309474"/>
            <a:ext cx="4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50930" y="41887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9386" y="46952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34470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3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9593" y="5232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4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33049" y="2241248"/>
            <a:ext cx="685800" cy="6214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42469" y="4120148"/>
            <a:ext cx="634131" cy="50648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0030" y="5701853"/>
            <a:ext cx="685800" cy="6214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80201" y="6329800"/>
            <a:ext cx="685800" cy="6214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953064" y="2289027"/>
            <a:ext cx="685800" cy="6214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2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1596" y="76200"/>
            <a:ext cx="4748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Manual D </a:t>
            </a:r>
            <a:r>
              <a:rPr lang="en-US" sz="4000" dirty="0" err="1" smtClean="0">
                <a:solidFill>
                  <a:srgbClr val="FFFF00"/>
                </a:solidFill>
              </a:rPr>
              <a:t>Speedsheet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8" y="1143000"/>
            <a:ext cx="8597899" cy="544617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239596" y="3468155"/>
            <a:ext cx="970204" cy="8752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239596" y="4267200"/>
            <a:ext cx="970204" cy="1828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004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GO" val="ComfortU_Logo.jpg"/>
  <p:tag name="ARTICULATE_PRESENTER" val="Donald Prather"/>
  <p:tag name="ARTICULATE_PRESENTER_GUID" val="0067420A16B5"/>
  <p:tag name="ARTICULATE_LMS" val="0"/>
  <p:tag name="ARTICULATE_TEMPLATE" val="Corporate Communications"/>
  <p:tag name="ARTICULATE_TEMPLATE_GUID" val="1a000000-6000-0000-b000-000000000001"/>
  <p:tag name="PRESENTER_PREVIEW_MODE" val="0"/>
  <p:tag name="PRESENTER_PREVIEW_START" val="1"/>
  <p:tag name="PLAYERLOGOHEIGHT" val="162"/>
  <p:tag name="PLAYERLOGOWIDTH" val="351"/>
  <p:tag name="LAUNCHINNEWWINDOW" val="0"/>
  <p:tag name="LASTPUBLISHED" val="C:\Users\Craig\Documents\My Articulate Projects\1.1 Static Pressure Measurement\player.html"/>
  <p:tag name="ARTICULATE_META_COURSE_VERSION" val="1.0"/>
  <p:tag name="ARTICULATE_META_COURSE_VERSION_SET" val="True"/>
  <p:tag name="ARTICULATE_REFERENCE_ID" val="bb9c6c92-7397-414a-8dcc-4daa092b1f38"/>
  <p:tag name="ARTICULATE_SLIDE_COUNT" val="36"/>
  <p:tag name="ARTICULATE_PROJECT_OPEN" val="1"/>
  <p:tag name="TAG_BACKING_FORM_KEY" val="1509376-c:\users\don\desktop\duct design basics\lesson 5 manual d speedsheet primer 5.1.pptx"/>
  <p:tag name="ARTICULATE_PRESENTER_VERSION" val="7"/>
  <p:tag name="ARTICULATE_USED_PAGE_ORIENTATION" val="1"/>
  <p:tag name="ARTICULATE_USED_PAGE_SIZE" val="1"/>
  <p:tag name="ARTICULATE_META_DESCRIPTION" val="Speedsheet Primer"/>
  <p:tag name="ARTICULATE_META_COURSE_ID" val="1.1_Static_Pressure_Measurement"/>
  <p:tag name="ARTICULATE_META_NAME_SET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505"/>
  <p:tag name="ARTICULATE_AUDIO_RECORDED" val="1"/>
  <p:tag name="TIMELINE" val="15.3/22.3/26.3/28.3/32.3"/>
  <p:tag name="ELAPSEDTIME" val="45.2"/>
  <p:tag name="ANNOTATION_COUNT" val="0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7"/>
  <p:tag name="ARTICULATE_AUDIO_RECORDED" val="1"/>
  <p:tag name="TIMELINE" val="52.5"/>
  <p:tag name="ELAPSEDTIME" val="67.1"/>
  <p:tag name="ANNOTATION_COUNT" val="0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508"/>
  <p:tag name="ARTICULATE_AUDIO_RECORDED" val="1"/>
  <p:tag name="TIMELINE" val="19.4/25.8/29.1/34.4"/>
  <p:tag name="ELAPSEDTIME" val="50.3"/>
  <p:tag name="ANNOTATION_COUNT" val="0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9"/>
  <p:tag name="ARTICULATE_AUDIO_RECORDED" val="1"/>
  <p:tag name="TIMELINE" val="2.5"/>
  <p:tag name="ELAPSEDTIME" val="15.4"/>
  <p:tag name="ANNOTATION_COUNT" val="0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23"/>
  <p:tag name="ARTICULATE_AUDIO_RECORDED" val="1"/>
  <p:tag name="ELAPSEDTIME" val="25.3"/>
  <p:tag name="ANNOTATION_COUNT" val="0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0"/>
  <p:tag name="ARTICULATE_AUDIO_RECORDED" val="1"/>
  <p:tag name="ELAPSEDTIME" val="13.4"/>
  <p:tag name="ANNOTATION_COUNT" val="0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1"/>
  <p:tag name="ARTICULATE_AUDIO_RECORDED" val="1"/>
  <p:tag name="TIMELINE" val="11.5/22.7"/>
  <p:tag name="ELAPSEDTIME" val="43.7"/>
  <p:tag name="ANNOTATION_COUNT" val="0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3"/>
  <p:tag name="ARTICULATE_AUDIO_RECORDED" val="1"/>
  <p:tag name="TIMELINE" val="13.5/24.9/27.7"/>
  <p:tag name="ELAPSEDTIME" val="34.1"/>
  <p:tag name="ANNOTATION_COUNT" val="0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3.5"/>
  <p:tag name="ANNOTATION_TOP_1" val="270"/>
  <p:tag name="ANNOTATION_LEFT_1" val="281"/>
  <p:tag name="ANNOTATION_WIDTH_1" val="149"/>
  <p:tag name="ANNOTATION_HEIGHT_1" val="150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969653"/>
  <p:tag name="ANNOTATION_FILL_ALPHA_1" val="100"/>
  <p:tag name="ANNOTATION_BORDER_WIDTH_1" val="2"/>
  <p:tag name="ANNOTATION_SLIDE_WIDTH_1" val="960"/>
  <p:tag name="ANNOTATION_SLIDE_HEIGHT_1" val="720"/>
  <p:tag name="AUDIO_ID" val="515"/>
  <p:tag name="ARTICULATE_AUDIO_RECORDED" val="1"/>
  <p:tag name="TIMELINE" val="3.1/4.5/25.1"/>
  <p:tag name="ELAPSEDTIME" val="45.8"/>
  <p:tag name="ANNOTATION_COUNT" val="0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516"/>
  <p:tag name="ARTICULATE_AUDIO_RECORDED" val="1"/>
  <p:tag name="ELAPSEDTIME" val="31.6"/>
  <p:tag name="ANNOTATION_COUNT" val="0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00b96a-4332-4155-8630-f18edca090c2"/>
  <p:tag name="ARTICULATE_SLIDE_NAV" val="1"/>
  <p:tag name="ARTICULATE_LOCK_SLIDE" val="0"/>
  <p:tag name="AUDIO_ID" val="407"/>
  <p:tag name="ARTICULATE_AUDIO_RECORDED" val="1"/>
  <p:tag name="ELAPSEDTIME" val="6.6"/>
  <p:tag name="ANNOTATION_COUNT" val="0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9"/>
  <p:tag name="ARTICULATE_AUDIO_RECORDED" val="1"/>
  <p:tag name="TIMELINE" val="12.6"/>
  <p:tag name="ELAPSEDTIME" val="16.1"/>
  <p:tag name="ANNOTATION_COUNT" val="0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24"/>
  <p:tag name="ARTICULATE_AUDIO_RECORDED" val="1"/>
  <p:tag name="TIMELINE" val="1.4/10.4/12.3/15.4"/>
  <p:tag name="ELAPSEDTIME" val="23.7"/>
  <p:tag name="ANNOTATION_COUNT" val="0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20"/>
  <p:tag name="ARTICULATE_AUDIO_RECORDED" val="1"/>
  <p:tag name="TIMELINE" val="27.0"/>
  <p:tag name="ELAPSEDTIME" val="31.4"/>
  <p:tag name="ANNOTATION_COUNT" val="0"/>
  <p:tag name="ARTICULATE_USED_LAYOU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25"/>
  <p:tag name="ARTICULATE_AUDIO_RECORDED" val="1"/>
  <p:tag name="TIMELINE" val="26.5/31.3"/>
  <p:tag name="ELAPSEDTIME" val="35.3"/>
  <p:tag name="ANNOTATION_COUNT" val="0"/>
  <p:tag name="ARTICULATE_USED_LAYOU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21"/>
  <p:tag name="ARTICULATE_AUDIO_RECORDED" val="1"/>
  <p:tag name="TIMELINE" val="61.8"/>
  <p:tag name="ELAPSEDTIME" val="68.6"/>
  <p:tag name="ANNOTATION_TYPE_1" val="0"/>
  <p:tag name="ANNOTATION_START_1" val="59.3"/>
  <p:tag name="ANNOTATION_TOP_1" val="219"/>
  <p:tag name="ANNOTATION_LEFT_1" val="619"/>
  <p:tag name="ANNOTATION_WIDTH_1" val="149"/>
  <p:tag name="ANNOTATION_HEIGHT_1" val="150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969653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12"/>
  <p:tag name="ARTICULATE_AUDIO_RECORDED" val="1"/>
  <p:tag name="TIMELINE" val="6.3/13.5/18.4/42.9/75.6/79.5/82.3/84.4/87.4"/>
  <p:tag name="ELAPSEDTIME" val="116.5"/>
  <p:tag name="ANNOTATION_COUNT" val="0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27"/>
  <p:tag name="ARTICULATE_AUDIO_RECORDED" val="1"/>
  <p:tag name="TIMELINE" val="16.5"/>
  <p:tag name="ELAPSEDTIME" val="74.8"/>
  <p:tag name="ANNOTATION_COUNT" val="0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26"/>
  <p:tag name="ARTICULATE_AUDIO_RECORDED" val="1"/>
  <p:tag name="TIMELINE" val="3.9"/>
  <p:tag name="ELAPSEDTIME" val="6.7"/>
  <p:tag name="ANNOTATION_COUNT" val="0"/>
  <p:tag name="ARTICULATE_USED_LAYOUT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530"/>
  <p:tag name="ARTICULATE_AUDIO_RECORDED" val="1"/>
  <p:tag name="ELAPSEDTIME" val="13.1"/>
  <p:tag name="ANNOTATION_COUNT" val="0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28"/>
  <p:tag name="ARTICULATE_AUDIO_RECORDED" val="1"/>
  <p:tag name="TIMELINE" val="0.8"/>
  <p:tag name="ELAPSEDTIME" val="35.3"/>
  <p:tag name="ANNOTATION_COUNT" val="0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Craig\AppData\Local\Temp\articulate\presenter\imgtemp\c9FHs3lH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70.5"/>
  <p:tag name="ANNOTATION_END_1" val="72.0"/>
  <p:tag name="ANNOTATION_TOP_1" val="118"/>
  <p:tag name="ANNOTATION_LEFT_1" val="244"/>
  <p:tag name="ANNOTATION_WIDTH_1" val="149"/>
  <p:tag name="ANNOTATION_HEIGHT_1" val="150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969653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2.0"/>
  <p:tag name="ANNOTATION_TOP_2" val="118"/>
  <p:tag name="ANNOTATION_LEFT_2" val="244"/>
  <p:tag name="ANNOTATION_WIDTH_2" val="149"/>
  <p:tag name="ANNOTATION_HEIGHT_2" val="150"/>
  <p:tag name="ANNOTATION_ANIMATION_2" val="4"/>
  <p:tag name="ANNOTATION_ROTATION_2" val="0"/>
  <p:tag name="ANNOTATION_SUB_TYPE_2" val="3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3969653"/>
  <p:tag name="ANNOTATION_FILL_ALPHA_2" val="100"/>
  <p:tag name="ANNOTATION_BORDER_WIDTH_2" val="2"/>
  <p:tag name="ANNOTATION_SLIDE_WIDTH_2" val="960"/>
  <p:tag name="ANNOTATION_SLIDE_HEIGHT_2" val="720"/>
  <p:tag name="AUDIO_ID" val="531"/>
  <p:tag name="ARTICULATE_AUDIO_RECORDED" val="1"/>
  <p:tag name="TIMELINE" val="52.3/78.5"/>
  <p:tag name="ELAPSEDTIME" val="100.5"/>
  <p:tag name="ANNOTATION_COUNT" val="0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2"/>
  <p:tag name="ARTICULATE_AUDIO_RECORDED" val="1"/>
  <p:tag name="ELAPSEDTIME" val="79.6"/>
  <p:tag name="ANNOTATION_COUNT" val="0"/>
  <p:tag name="ARTICULATE_USED_LAYOUT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542"/>
  <p:tag name="ARTICULATE_AUDIO_RECORDED" val="1"/>
  <p:tag name="ELAPSEDTIME" val="17.7"/>
  <p:tag name="ANNOTATION_COUNT" val="0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6"/>
  <p:tag name="ARTICULATE_AUDIO_RECORDED" val="1"/>
  <p:tag name="TIMELINE" val="5.8"/>
  <p:tag name="ELAPSEDTIME" val="9.1"/>
  <p:tag name="ANNOTATION_COUNT" val="0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40"/>
  <p:tag name="ARTICULATE_AUDIO_RECORDED" val="1"/>
  <p:tag name="TIMELINE" val="2.2"/>
  <p:tag name="ELAPSEDTIME" val="67.5"/>
  <p:tag name="ANNOTATION_COUNT" val="0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7"/>
  <p:tag name="ARTICULATE_AUDIO_RECORDED" val="1"/>
  <p:tag name="ELAPSEDTIME" val="160.1"/>
  <p:tag name="ANNOTATION_COUNT" val="0"/>
  <p:tag name="ARTICULATE_USED_LAYOU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8"/>
  <p:tag name="ARTICULATE_AUDIO_RECORDED" val="1"/>
  <p:tag name="ELAPSEDTIME" val="35.3"/>
  <p:tag name="ANNOTATION_COUNT" val="0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94"/>
  <p:tag name="ARTICULATE_AUDIO_RECORDED" val="1"/>
  <p:tag name="ELAPSEDTIME" val="24.6"/>
  <p:tag name="ANNOTATION_COUNT" val="0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OCK_SLIDE" val="0"/>
  <p:tag name="AUDIO_ID" val="466"/>
  <p:tag name="ARTICULATE_AUDIO_RECORDED" val="1"/>
  <p:tag name="ELAPSEDTIME" val="17.7"/>
  <p:tag name="ANNOTATION_COUNT" val="0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96"/>
  <p:tag name="ARTICULATE_AUDIO_RECORDED" val="1"/>
  <p:tag name="ELAPSEDTIME" val="15.7"/>
  <p:tag name="ANNOTATION_COUNT" val="0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8.1"/>
  <p:tag name="ANNOTATION_TOP_1" val="79"/>
  <p:tag name="ANNOTATION_LEFT_1" val="745"/>
  <p:tag name="ANNOTATION_WIDTH_1" val="149"/>
  <p:tag name="ANNOTATION_HEIGHT_1" val="150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969653"/>
  <p:tag name="ANNOTATION_FILL_ALPHA_1" val="100"/>
  <p:tag name="ANNOTATION_BORDER_WIDTH_1" val="2"/>
  <p:tag name="ANNOTATION_SLIDE_WIDTH_1" val="960"/>
  <p:tag name="ANNOTATION_SLIDE_HEIGHT_1" val="720"/>
  <p:tag name="AUDIO_ID" val="497"/>
  <p:tag name="ARTICULATE_AUDIO_RECORDED" val="1"/>
  <p:tag name="TIMELINE" val="4.5"/>
  <p:tag name="ELAPSEDTIME" val="12.6"/>
  <p:tag name="ANNOTATION_COUNT" val="0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28.6"/>
  <p:tag name="ANNOTATION_END_1" val="29.9"/>
  <p:tag name="ANNOTATION_TOP_1" val="84"/>
  <p:tag name="ANNOTATION_LEFT_1" val="340"/>
  <p:tag name="ANNOTATION_WIDTH_1" val="149"/>
  <p:tag name="ANNOTATION_HEIGHT_1" val="150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969653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9.9"/>
  <p:tag name="ANNOTATION_TOP_2" val="84"/>
  <p:tag name="ANNOTATION_LEFT_2" val="340"/>
  <p:tag name="ANNOTATION_WIDTH_2" val="149"/>
  <p:tag name="ANNOTATION_HEIGHT_2" val="150"/>
  <p:tag name="ANNOTATION_ANIMATION_2" val="4"/>
  <p:tag name="ANNOTATION_ROTATION_2" val="0"/>
  <p:tag name="ANNOTATION_SUB_TYPE_2" val="3"/>
  <p:tag name="ANNOTATION_LOOP_COUNT_2" val="1"/>
  <p:tag name="ANNOTATION_BOX_RADIUS_2" val="0"/>
  <p:tag name="ANNOTATION_SCALE_2" val="100"/>
  <p:tag name="ANNOTATION_BORDER_ALPHA_2" val="100"/>
  <p:tag name="ANNOTATION_BORDER_COLOR_2" val="16777215"/>
  <p:tag name="ANNOTATION_FILL_COLOR_2" val="3969653"/>
  <p:tag name="ANNOTATION_FILL_ALPHA_2" val="100"/>
  <p:tag name="ANNOTATION_BORDER_WIDTH_2" val="2"/>
  <p:tag name="ANNOTATION_SLIDE_WIDTH_2" val="960"/>
  <p:tag name="ANNOTATION_SLIDE_HEIGHT_2" val="720"/>
  <p:tag name="AUDIO_ID" val="499"/>
  <p:tag name="ARTICULATE_AUDIO_RECORDED" val="1"/>
  <p:tag name="ELAPSEDTIME" val="65.4"/>
  <p:tag name="ANNOTATION_COUNT" val="0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0"/>
  <p:tag name="ARTICULATE_AUDIO_RECORDED" val="1"/>
  <p:tag name="ELAPSEDTIME" val="9.5"/>
  <p:tag name="ANNOTATION_COUNT" val="0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1" val="0"/>
  <p:tag name="ANNOTATION_START_1" val="25.8"/>
  <p:tag name="ANNOTATION_TOP_1" val="93"/>
  <p:tag name="ANNOTATION_LEFT_1" val="310"/>
  <p:tag name="ANNOTATION_WIDTH_1" val="149"/>
  <p:tag name="ANNOTATION_HEIGHT_1" val="150"/>
  <p:tag name="ANNOTATION_ANIMATION_1" val="4"/>
  <p:tag name="ANNOTATION_ROTATION_1" val="0"/>
  <p:tag name="ANNOTATION_SUB_TYPE_1" val="3"/>
  <p:tag name="ANNOTATION_LOOP_COUNT_1" val="1"/>
  <p:tag name="ANNOTATION_BOX_RADIUS_1" val="0"/>
  <p:tag name="ANNOTATION_SCALE_1" val="100"/>
  <p:tag name="ANNOTATION_BORDER_ALPHA_1" val="100"/>
  <p:tag name="ANNOTATION_BORDER_COLOR_1" val="16777215"/>
  <p:tag name="ANNOTATION_FILL_COLOR_1" val="3969653"/>
  <p:tag name="ANNOTATION_FILL_ALPHA_1" val="100"/>
  <p:tag name="ANNOTATION_BORDER_WIDTH_1" val="2"/>
  <p:tag name="ANNOTATION_SLIDE_WIDTH_1" val="960"/>
  <p:tag name="ANNOTATION_SLIDE_HEIGHT_1" val="720"/>
  <p:tag name="AUDIO_ID" val="498"/>
  <p:tag name="ARTICULATE_AUDIO_RECORDED" val="1"/>
  <p:tag name="TIMELINE" val="21.0/23.8"/>
  <p:tag name="ELAPSEDTIME" val="71.7"/>
  <p:tag name="ANNOTATION_COUNT" val="0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04"/>
  <p:tag name="ARTICULATE_AUDIO_RECORDED" val="1"/>
  <p:tag name="TIMELINE" val="28.5"/>
  <p:tag name="ELAPSEDTIME" val="39.4"/>
  <p:tag name="ANNOTATION_COUNT" val="0"/>
  <p:tag name="ARTICULATE_USED_LAYOU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</TotalTime>
  <Words>461</Words>
  <Application>Microsoft Office PowerPoint</Application>
  <PresentationFormat>On-screen Show (4:3)</PresentationFormat>
  <Paragraphs>300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Arial Rounded MT Bold</vt:lpstr>
      <vt:lpstr>Calibri</vt:lpstr>
      <vt:lpstr>Office Theme</vt:lpstr>
      <vt:lpstr> Duct Design Basics: Lesson 5 Manual D Speedsheet Primer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Donald Prather</cp:lastModifiedBy>
  <cp:revision>581</cp:revision>
  <cp:lastPrinted>2016-01-07T16:19:14Z</cp:lastPrinted>
  <dcterms:created xsi:type="dcterms:W3CDTF">2013-05-23T13:04:32Z</dcterms:created>
  <dcterms:modified xsi:type="dcterms:W3CDTF">2016-01-13T18:29:24Z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1.1 Static Pressure Measurement</vt:lpwstr>
  </property>
  <property fmtid="{D5CDD505-2E9C-101B-9397-08002B2CF9AE}" pid="4" name="ArticulateProjectVersion">
    <vt:lpwstr>7</vt:lpwstr>
  </property>
  <property fmtid="{D5CDD505-2E9C-101B-9397-08002B2CF9AE}" pid="5" name="ArticulateGUID">
    <vt:lpwstr>85F6E1DD-DE60-482B-B89D-0F590926C314</vt:lpwstr>
  </property>
  <property fmtid="{D5CDD505-2E9C-101B-9397-08002B2CF9AE}" pid="6" name="ArticulateProjectFull">
    <vt:lpwstr>C:\Users\Don\Desktop\Duct Design Basics\Lesson 5 Manual D Speedsheet Primer 5.1.ppta</vt:lpwstr>
  </property>
</Properties>
</file>